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88" r:id="rId4"/>
  </p:sldMasterIdLst>
  <p:notesMasterIdLst>
    <p:notesMasterId r:id="rId15"/>
  </p:notesMasterIdLst>
  <p:handoutMasterIdLst>
    <p:handoutMasterId r:id="rId16"/>
  </p:handoutMasterIdLst>
  <p:sldIdLst>
    <p:sldId id="263" r:id="rId5"/>
    <p:sldId id="264" r:id="rId6"/>
    <p:sldId id="265" r:id="rId7"/>
    <p:sldId id="266" r:id="rId8"/>
    <p:sldId id="267" r:id="rId9"/>
    <p:sldId id="269" r:id="rId10"/>
    <p:sldId id="270" r:id="rId11"/>
    <p:sldId id="271" r:id="rId12"/>
    <p:sldId id="272" r:id="rId13"/>
    <p:sldId id="273" r:id="rId1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DM" initials="IDM" lastIdx="17" clrIdx="0">
    <p:extLst>
      <p:ext uri="{19B8F6BF-5375-455C-9EA6-DF929625EA0E}">
        <p15:presenceInfo xmlns:p15="http://schemas.microsoft.com/office/powerpoint/2012/main" userId="ID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B6"/>
    <a:srgbClr val="486598"/>
    <a:srgbClr val="374277"/>
    <a:srgbClr val="DDF9FF"/>
    <a:srgbClr val="000000"/>
    <a:srgbClr val="2963AC"/>
    <a:srgbClr val="EA2421"/>
    <a:srgbClr val="9A47DA"/>
    <a:srgbClr val="0A8FED"/>
    <a:srgbClr val="394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5BF926-47DF-4DF9-9C59-961772470BEF}" v="87" dt="2025-04-14T19:19:45.7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594" autoAdjust="0"/>
    <p:restoredTop sz="94660"/>
  </p:normalViewPr>
  <p:slideViewPr>
    <p:cSldViewPr snapToGrid="0">
      <p:cViewPr varScale="1">
        <p:scale>
          <a:sx n="59" d="100"/>
          <a:sy n="59" d="100"/>
        </p:scale>
        <p:origin x="1320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ysaul Nyirongo" userId="dc6561df-a042-4a3d-acb6-dd094d837a78" providerId="ADAL" clId="{9E4CB446-686B-4D51-B45B-1C2B11B6D94C}"/>
    <pc:docChg chg="undo custSel addSld delSld modSld">
      <pc:chgData name="Vysaul Nyirongo" userId="dc6561df-a042-4a3d-acb6-dd094d837a78" providerId="ADAL" clId="{9E4CB446-686B-4D51-B45B-1C2B11B6D94C}" dt="2023-11-13T05:29:12.221" v="614" actId="1076"/>
      <pc:docMkLst>
        <pc:docMk/>
      </pc:docMkLst>
      <pc:sldChg chg="modSp mod">
        <pc:chgData name="Vysaul Nyirongo" userId="dc6561df-a042-4a3d-acb6-dd094d837a78" providerId="ADAL" clId="{9E4CB446-686B-4D51-B45B-1C2B11B6D94C}" dt="2023-11-13T03:20:06.351" v="62" actId="20577"/>
        <pc:sldMkLst>
          <pc:docMk/>
          <pc:sldMk cId="1636467240" sldId="1357"/>
        </pc:sldMkLst>
      </pc:sldChg>
      <pc:sldChg chg="del">
        <pc:chgData name="Vysaul Nyirongo" userId="dc6561df-a042-4a3d-acb6-dd094d837a78" providerId="ADAL" clId="{9E4CB446-686B-4D51-B45B-1C2B11B6D94C}" dt="2023-11-13T04:41:42.992" v="510" actId="2696"/>
        <pc:sldMkLst>
          <pc:docMk/>
          <pc:sldMk cId="4127174454" sldId="1411"/>
        </pc:sldMkLst>
      </pc:sldChg>
      <pc:sldChg chg="addSp delSp modSp mod">
        <pc:chgData name="Vysaul Nyirongo" userId="dc6561df-a042-4a3d-acb6-dd094d837a78" providerId="ADAL" clId="{9E4CB446-686B-4D51-B45B-1C2B11B6D94C}" dt="2023-11-13T04:17:40.907" v="374" actId="20577"/>
        <pc:sldMkLst>
          <pc:docMk/>
          <pc:sldMk cId="875993725" sldId="1412"/>
        </pc:sldMkLst>
      </pc:sldChg>
      <pc:sldChg chg="addSp delSp modSp add mod">
        <pc:chgData name="Vysaul Nyirongo" userId="dc6561df-a042-4a3d-acb6-dd094d837a78" providerId="ADAL" clId="{9E4CB446-686B-4D51-B45B-1C2B11B6D94C}" dt="2023-11-13T03:24:43.033" v="184" actId="27636"/>
        <pc:sldMkLst>
          <pc:docMk/>
          <pc:sldMk cId="3646201312" sldId="1413"/>
        </pc:sldMkLst>
      </pc:sldChg>
      <pc:sldChg chg="addSp delSp modSp add mod">
        <pc:chgData name="Vysaul Nyirongo" userId="dc6561df-a042-4a3d-acb6-dd094d837a78" providerId="ADAL" clId="{9E4CB446-686B-4D51-B45B-1C2B11B6D94C}" dt="2023-11-13T04:25:28.709" v="480" actId="20577"/>
        <pc:sldMkLst>
          <pc:docMk/>
          <pc:sldMk cId="2911179327" sldId="1414"/>
        </pc:sldMkLst>
      </pc:sldChg>
      <pc:sldChg chg="addSp delSp modSp add mod">
        <pc:chgData name="Vysaul Nyirongo" userId="dc6561df-a042-4a3d-acb6-dd094d837a78" providerId="ADAL" clId="{9E4CB446-686B-4D51-B45B-1C2B11B6D94C}" dt="2023-11-13T04:41:21.712" v="509" actId="6549"/>
        <pc:sldMkLst>
          <pc:docMk/>
          <pc:sldMk cId="2690927791" sldId="1415"/>
        </pc:sldMkLst>
      </pc:sldChg>
      <pc:sldChg chg="addSp delSp modSp add mod">
        <pc:chgData name="Vysaul Nyirongo" userId="dc6561df-a042-4a3d-acb6-dd094d837a78" providerId="ADAL" clId="{9E4CB446-686B-4D51-B45B-1C2B11B6D94C}" dt="2023-11-13T04:52:44.813" v="553" actId="1076"/>
        <pc:sldMkLst>
          <pc:docMk/>
          <pc:sldMk cId="3517085397" sldId="1416"/>
        </pc:sldMkLst>
      </pc:sldChg>
      <pc:sldChg chg="addSp delSp modSp mod">
        <pc:chgData name="Vysaul Nyirongo" userId="dc6561df-a042-4a3d-acb6-dd094d837a78" providerId="ADAL" clId="{9E4CB446-686B-4D51-B45B-1C2B11B6D94C}" dt="2023-11-13T05:19:51.366" v="604" actId="1076"/>
        <pc:sldMkLst>
          <pc:docMk/>
          <pc:sldMk cId="1105040912" sldId="1417"/>
        </pc:sldMkLst>
      </pc:sldChg>
      <pc:sldChg chg="addSp delSp modSp add mod">
        <pc:chgData name="Vysaul Nyirongo" userId="dc6561df-a042-4a3d-acb6-dd094d837a78" providerId="ADAL" clId="{9E4CB446-686B-4D51-B45B-1C2B11B6D94C}" dt="2023-11-13T05:29:12.221" v="614" actId="1076"/>
        <pc:sldMkLst>
          <pc:docMk/>
          <pc:sldMk cId="939287159" sldId="1418"/>
        </pc:sldMkLst>
      </pc:sldChg>
      <pc:sldMasterChg chg="delSldLayout">
        <pc:chgData name="Vysaul Nyirongo" userId="dc6561df-a042-4a3d-acb6-dd094d837a78" providerId="ADAL" clId="{9E4CB446-686B-4D51-B45B-1C2B11B6D94C}" dt="2023-11-13T04:41:42.992" v="510" actId="2696"/>
        <pc:sldMasterMkLst>
          <pc:docMk/>
          <pc:sldMasterMk cId="892655807" sldId="2147483671"/>
        </pc:sldMasterMkLst>
        <pc:sldLayoutChg chg="del">
          <pc:chgData name="Vysaul Nyirongo" userId="dc6561df-a042-4a3d-acb6-dd094d837a78" providerId="ADAL" clId="{9E4CB446-686B-4D51-B45B-1C2B11B6D94C}" dt="2023-11-13T04:41:42.992" v="510" actId="2696"/>
          <pc:sldLayoutMkLst>
            <pc:docMk/>
            <pc:sldMasterMk cId="892655807" sldId="2147483671"/>
            <pc:sldLayoutMk cId="3685817176" sldId="2147483688"/>
          </pc:sldLayoutMkLst>
        </pc:sldLayoutChg>
      </pc:sldMasterChg>
    </pc:docChg>
  </pc:docChgLst>
  <pc:docChgLst>
    <pc:chgData name="Vysaul Nyirongo" userId="dc6561df-a042-4a3d-acb6-dd094d837a78" providerId="ADAL" clId="{95F2963F-2F9E-4950-B5F8-4B087DFF6E79}"/>
    <pc:docChg chg="undo custSel addSld modSld">
      <pc:chgData name="Vysaul Nyirongo" userId="dc6561df-a042-4a3d-acb6-dd094d837a78" providerId="ADAL" clId="{95F2963F-2F9E-4950-B5F8-4B087DFF6E79}" dt="2023-11-13T18:54:43.628" v="133" actId="20577"/>
      <pc:docMkLst>
        <pc:docMk/>
      </pc:docMkLst>
      <pc:sldChg chg="modSp mod">
        <pc:chgData name="Vysaul Nyirongo" userId="dc6561df-a042-4a3d-acb6-dd094d837a78" providerId="ADAL" clId="{95F2963F-2F9E-4950-B5F8-4B087DFF6E79}" dt="2023-11-13T15:47:49.472" v="27" actId="207"/>
        <pc:sldMkLst>
          <pc:docMk/>
          <pc:sldMk cId="1636467240" sldId="1357"/>
        </pc:sldMkLst>
      </pc:sldChg>
      <pc:sldChg chg="modSp mod">
        <pc:chgData name="Vysaul Nyirongo" userId="dc6561df-a042-4a3d-acb6-dd094d837a78" providerId="ADAL" clId="{95F2963F-2F9E-4950-B5F8-4B087DFF6E79}" dt="2023-11-13T18:54:43.628" v="133" actId="20577"/>
        <pc:sldMkLst>
          <pc:docMk/>
          <pc:sldMk cId="3646201312" sldId="1413"/>
        </pc:sldMkLst>
      </pc:sldChg>
      <pc:sldChg chg="addSp delSp modSp add mod">
        <pc:chgData name="Vysaul Nyirongo" userId="dc6561df-a042-4a3d-acb6-dd094d837a78" providerId="ADAL" clId="{95F2963F-2F9E-4950-B5F8-4B087DFF6E79}" dt="2023-11-13T18:39:00.423" v="102" actId="20577"/>
        <pc:sldMkLst>
          <pc:docMk/>
          <pc:sldMk cId="3417523346" sldId="1419"/>
        </pc:sldMkLst>
      </pc:sldChg>
      <pc:sldChg chg="addSp delSp modSp add mod">
        <pc:chgData name="Vysaul Nyirongo" userId="dc6561df-a042-4a3d-acb6-dd094d837a78" providerId="ADAL" clId="{95F2963F-2F9E-4950-B5F8-4B087DFF6E79}" dt="2023-11-13T18:53:06.336" v="116" actId="1076"/>
        <pc:sldMkLst>
          <pc:docMk/>
          <pc:sldMk cId="1327979613" sldId="1420"/>
        </pc:sldMkLst>
      </pc:sldChg>
    </pc:docChg>
  </pc:docChgLst>
  <pc:docChgLst>
    <pc:chgData name="Markie Muryawan" userId="20ecc2d2-925d-4715-8099-9dc1f45a0ab4" providerId="ADAL" clId="{92FD4F05-7943-4EF7-BAB2-3526B25ED2A7}"/>
    <pc:docChg chg="modSld">
      <pc:chgData name="Markie Muryawan" userId="20ecc2d2-925d-4715-8099-9dc1f45a0ab4" providerId="ADAL" clId="{92FD4F05-7943-4EF7-BAB2-3526B25ED2A7}" dt="2023-11-13T14:38:07.195" v="97" actId="20577"/>
      <pc:docMkLst>
        <pc:docMk/>
      </pc:docMkLst>
      <pc:sldChg chg="modSp mod">
        <pc:chgData name="Markie Muryawan" userId="20ecc2d2-925d-4715-8099-9dc1f45a0ab4" providerId="ADAL" clId="{92FD4F05-7943-4EF7-BAB2-3526B25ED2A7}" dt="2023-11-13T14:36:50.483" v="9" actId="207"/>
        <pc:sldMkLst>
          <pc:docMk/>
          <pc:sldMk cId="1636467240" sldId="1357"/>
        </pc:sldMkLst>
      </pc:sldChg>
      <pc:sldChg chg="modSp mod">
        <pc:chgData name="Markie Muryawan" userId="20ecc2d2-925d-4715-8099-9dc1f45a0ab4" providerId="ADAL" clId="{92FD4F05-7943-4EF7-BAB2-3526B25ED2A7}" dt="2023-11-13T14:37:55.256" v="95" actId="20577"/>
        <pc:sldMkLst>
          <pc:docMk/>
          <pc:sldMk cId="875993725" sldId="1412"/>
        </pc:sldMkLst>
      </pc:sldChg>
      <pc:sldChg chg="modSp">
        <pc:chgData name="Markie Muryawan" userId="20ecc2d2-925d-4715-8099-9dc1f45a0ab4" providerId="ADAL" clId="{92FD4F05-7943-4EF7-BAB2-3526B25ED2A7}" dt="2023-11-13T14:38:07.195" v="97" actId="20577"/>
        <pc:sldMkLst>
          <pc:docMk/>
          <pc:sldMk cId="2911179327" sldId="1414"/>
        </pc:sldMkLst>
      </pc:sldChg>
    </pc:docChg>
  </pc:docChgLst>
  <pc:docChgLst>
    <pc:chgData name="Markie Muryawan" userId="20ecc2d2-925d-4715-8099-9dc1f45a0ab4" providerId="ADAL" clId="{A9D82871-A2A0-48B8-B12D-31052C1F2A6D}"/>
    <pc:docChg chg="delSld modSld">
      <pc:chgData name="Markie Muryawan" userId="20ecc2d2-925d-4715-8099-9dc1f45a0ab4" providerId="ADAL" clId="{A9D82871-A2A0-48B8-B12D-31052C1F2A6D}" dt="2024-01-22T21:41:42.818" v="27" actId="20577"/>
      <pc:docMkLst>
        <pc:docMk/>
      </pc:docMkLst>
      <pc:sldChg chg="modSp mod">
        <pc:chgData name="Markie Muryawan" userId="20ecc2d2-925d-4715-8099-9dc1f45a0ab4" providerId="ADAL" clId="{A9D82871-A2A0-48B8-B12D-31052C1F2A6D}" dt="2024-01-22T21:41:42.818" v="27" actId="20577"/>
        <pc:sldMkLst>
          <pc:docMk/>
          <pc:sldMk cId="1636467240" sldId="1357"/>
        </pc:sldMkLst>
      </pc:sldChg>
      <pc:sldChg chg="del">
        <pc:chgData name="Markie Muryawan" userId="20ecc2d2-925d-4715-8099-9dc1f45a0ab4" providerId="ADAL" clId="{A9D82871-A2A0-48B8-B12D-31052C1F2A6D}" dt="2024-01-22T21:40:49.460" v="0" actId="47"/>
        <pc:sldMkLst>
          <pc:docMk/>
          <pc:sldMk cId="875993725" sldId="1412"/>
        </pc:sldMkLst>
      </pc:sldChg>
      <pc:sldChg chg="del">
        <pc:chgData name="Markie Muryawan" userId="20ecc2d2-925d-4715-8099-9dc1f45a0ab4" providerId="ADAL" clId="{A9D82871-A2A0-48B8-B12D-31052C1F2A6D}" dt="2024-01-22T21:40:49.460" v="0" actId="47"/>
        <pc:sldMkLst>
          <pc:docMk/>
          <pc:sldMk cId="3646201312" sldId="1413"/>
        </pc:sldMkLst>
      </pc:sldChg>
      <pc:sldChg chg="del">
        <pc:chgData name="Markie Muryawan" userId="20ecc2d2-925d-4715-8099-9dc1f45a0ab4" providerId="ADAL" clId="{A9D82871-A2A0-48B8-B12D-31052C1F2A6D}" dt="2024-01-22T21:40:49.460" v="0" actId="47"/>
        <pc:sldMkLst>
          <pc:docMk/>
          <pc:sldMk cId="2911179327" sldId="1414"/>
        </pc:sldMkLst>
      </pc:sldChg>
      <pc:sldChg chg="del">
        <pc:chgData name="Markie Muryawan" userId="20ecc2d2-925d-4715-8099-9dc1f45a0ab4" providerId="ADAL" clId="{A9D82871-A2A0-48B8-B12D-31052C1F2A6D}" dt="2024-01-22T21:40:49.460" v="0" actId="47"/>
        <pc:sldMkLst>
          <pc:docMk/>
          <pc:sldMk cId="2690927791" sldId="1415"/>
        </pc:sldMkLst>
      </pc:sldChg>
      <pc:sldChg chg="del">
        <pc:chgData name="Markie Muryawan" userId="20ecc2d2-925d-4715-8099-9dc1f45a0ab4" providerId="ADAL" clId="{A9D82871-A2A0-48B8-B12D-31052C1F2A6D}" dt="2024-01-22T21:40:49.460" v="0" actId="47"/>
        <pc:sldMkLst>
          <pc:docMk/>
          <pc:sldMk cId="3517085397" sldId="1416"/>
        </pc:sldMkLst>
      </pc:sldChg>
      <pc:sldChg chg="del">
        <pc:chgData name="Markie Muryawan" userId="20ecc2d2-925d-4715-8099-9dc1f45a0ab4" providerId="ADAL" clId="{A9D82871-A2A0-48B8-B12D-31052C1F2A6D}" dt="2024-01-22T21:40:49.460" v="0" actId="47"/>
        <pc:sldMkLst>
          <pc:docMk/>
          <pc:sldMk cId="1105040912" sldId="1417"/>
        </pc:sldMkLst>
      </pc:sldChg>
      <pc:sldChg chg="del">
        <pc:chgData name="Markie Muryawan" userId="20ecc2d2-925d-4715-8099-9dc1f45a0ab4" providerId="ADAL" clId="{A9D82871-A2A0-48B8-B12D-31052C1F2A6D}" dt="2024-01-22T21:40:51.188" v="1" actId="47"/>
        <pc:sldMkLst>
          <pc:docMk/>
          <pc:sldMk cId="939287159" sldId="1418"/>
        </pc:sldMkLst>
      </pc:sldChg>
      <pc:sldChg chg="del">
        <pc:chgData name="Markie Muryawan" userId="20ecc2d2-925d-4715-8099-9dc1f45a0ab4" providerId="ADAL" clId="{A9D82871-A2A0-48B8-B12D-31052C1F2A6D}" dt="2024-01-22T21:40:49.460" v="0" actId="47"/>
        <pc:sldMkLst>
          <pc:docMk/>
          <pc:sldMk cId="3417523346" sldId="1419"/>
        </pc:sldMkLst>
      </pc:sldChg>
      <pc:sldChg chg="del">
        <pc:chgData name="Markie Muryawan" userId="20ecc2d2-925d-4715-8099-9dc1f45a0ab4" providerId="ADAL" clId="{A9D82871-A2A0-48B8-B12D-31052C1F2A6D}" dt="2024-01-22T21:40:49.460" v="0" actId="47"/>
        <pc:sldMkLst>
          <pc:docMk/>
          <pc:sldMk cId="1327979613" sldId="1420"/>
        </pc:sldMkLst>
      </pc:sldChg>
    </pc:docChg>
  </pc:docChgLst>
  <pc:docChgLst>
    <pc:chgData name="Vysaul Nyirongo" userId="dc6561df-a042-4a3d-acb6-dd094d837a78" providerId="ADAL" clId="{7B12AF92-20A6-4648-8C5F-E991F031A819}"/>
    <pc:docChg chg="custSel addSld delSld modSld">
      <pc:chgData name="Vysaul Nyirongo" userId="dc6561df-a042-4a3d-acb6-dd094d837a78" providerId="ADAL" clId="{7B12AF92-20A6-4648-8C5F-E991F031A819}" dt="2023-12-09T14:16:33.099" v="174" actId="14734"/>
      <pc:docMkLst>
        <pc:docMk/>
      </pc:docMkLst>
      <pc:sldChg chg="addSp modSp mod">
        <pc:chgData name="Vysaul Nyirongo" userId="dc6561df-a042-4a3d-acb6-dd094d837a78" providerId="ADAL" clId="{7B12AF92-20A6-4648-8C5F-E991F031A819}" dt="2023-12-09T14:12:24.110" v="73" actId="3064"/>
        <pc:sldMkLst>
          <pc:docMk/>
          <pc:sldMk cId="3646201312" sldId="1413"/>
        </pc:sldMkLst>
      </pc:sldChg>
      <pc:sldChg chg="modSp mod">
        <pc:chgData name="Vysaul Nyirongo" userId="dc6561df-a042-4a3d-acb6-dd094d837a78" providerId="ADAL" clId="{7B12AF92-20A6-4648-8C5F-E991F031A819}" dt="2023-12-09T14:13:14.857" v="82" actId="207"/>
        <pc:sldMkLst>
          <pc:docMk/>
          <pc:sldMk cId="3417523346" sldId="1419"/>
        </pc:sldMkLst>
      </pc:sldChg>
      <pc:sldChg chg="modSp mod">
        <pc:chgData name="Vysaul Nyirongo" userId="dc6561df-a042-4a3d-acb6-dd094d837a78" providerId="ADAL" clId="{7B12AF92-20A6-4648-8C5F-E991F031A819}" dt="2023-12-09T14:16:33.099" v="174" actId="14734"/>
        <pc:sldMkLst>
          <pc:docMk/>
          <pc:sldMk cId="1327979613" sldId="1420"/>
        </pc:sldMkLst>
      </pc:sldChg>
      <pc:sldChg chg="delSp modSp add del mod">
        <pc:chgData name="Vysaul Nyirongo" userId="dc6561df-a042-4a3d-acb6-dd094d837a78" providerId="ADAL" clId="{7B12AF92-20A6-4648-8C5F-E991F031A819}" dt="2023-12-09T14:10:18.913" v="55" actId="47"/>
        <pc:sldMkLst>
          <pc:docMk/>
          <pc:sldMk cId="713641341" sldId="1421"/>
        </pc:sldMkLst>
      </pc:sldChg>
    </pc:docChg>
  </pc:docChgLst>
  <pc:docChgLst>
    <pc:chgData name="Markie Muryawan" userId="20ecc2d2-925d-4715-8099-9dc1f45a0ab4" providerId="ADAL" clId="{4A7BAF39-2D6D-4912-AE2E-A8E28A4D5575}"/>
    <pc:docChg chg="custSel modSld">
      <pc:chgData name="Markie Muryawan" userId="20ecc2d2-925d-4715-8099-9dc1f45a0ab4" providerId="ADAL" clId="{4A7BAF39-2D6D-4912-AE2E-A8E28A4D5575}" dt="2023-06-21T21:48:04.351" v="140" actId="20577"/>
      <pc:docMkLst>
        <pc:docMk/>
      </pc:docMkLst>
      <pc:sldChg chg="addSp delSp modSp mod chgLayout">
        <pc:chgData name="Markie Muryawan" userId="20ecc2d2-925d-4715-8099-9dc1f45a0ab4" providerId="ADAL" clId="{4A7BAF39-2D6D-4912-AE2E-A8E28A4D5575}" dt="2023-06-21T21:48:04.351" v="140" actId="20577"/>
        <pc:sldMkLst>
          <pc:docMk/>
          <pc:sldMk cId="875993725" sldId="1412"/>
        </pc:sldMkLst>
      </pc:sldChg>
    </pc:docChg>
  </pc:docChgLst>
  <pc:docChgLst>
    <pc:chgData name="Vysaul Nyirongo" userId="dc6561df-a042-4a3d-acb6-dd094d837a78" providerId="ADAL" clId="{A80D31B8-825F-4340-8972-8E327070EC80}"/>
    <pc:docChg chg="modSld">
      <pc:chgData name="Vysaul Nyirongo" userId="dc6561df-a042-4a3d-acb6-dd094d837a78" providerId="ADAL" clId="{A80D31B8-825F-4340-8972-8E327070EC80}" dt="2023-12-09T14:34:12.292" v="27" actId="3064"/>
      <pc:docMkLst>
        <pc:docMk/>
      </pc:docMkLst>
      <pc:sldChg chg="modSp mod">
        <pc:chgData name="Vysaul Nyirongo" userId="dc6561df-a042-4a3d-acb6-dd094d837a78" providerId="ADAL" clId="{A80D31B8-825F-4340-8972-8E327070EC80}" dt="2023-12-09T14:34:12.292" v="27" actId="3064"/>
        <pc:sldMkLst>
          <pc:docMk/>
          <pc:sldMk cId="3646201312" sldId="1413"/>
        </pc:sldMkLst>
      </pc:sldChg>
    </pc:docChg>
  </pc:docChgLst>
  <pc:docChgLst>
    <pc:chgData name="Mohamad Markie Muryawan" userId="20ecc2d2-925d-4715-8099-9dc1f45a0ab4" providerId="ADAL" clId="{A9D82871-A2A0-48B8-B12D-31052C1F2A6D}"/>
    <pc:docChg chg="addSld delSld modSld modMainMaster">
      <pc:chgData name="Mohamad Markie Muryawan" userId="20ecc2d2-925d-4715-8099-9dc1f45a0ab4" providerId="ADAL" clId="{A9D82871-A2A0-48B8-B12D-31052C1F2A6D}" dt="2024-01-25T18:13:59.360" v="33" actId="20577"/>
      <pc:docMkLst>
        <pc:docMk/>
      </pc:docMkLst>
      <pc:sldChg chg="modSp add mod">
        <pc:chgData name="Mohamad Markie Muryawan" userId="20ecc2d2-925d-4715-8099-9dc1f45a0ab4" providerId="ADAL" clId="{A9D82871-A2A0-48B8-B12D-31052C1F2A6D}" dt="2024-01-25T18:13:59.360" v="33" actId="20577"/>
        <pc:sldMkLst>
          <pc:docMk/>
          <pc:sldMk cId="0" sldId="263"/>
        </pc:sldMkLst>
      </pc:sldChg>
      <pc:sldChg chg="del">
        <pc:chgData name="Mohamad Markie Muryawan" userId="20ecc2d2-925d-4715-8099-9dc1f45a0ab4" providerId="ADAL" clId="{A9D82871-A2A0-48B8-B12D-31052C1F2A6D}" dt="2024-01-25T18:13:47.317" v="15" actId="47"/>
        <pc:sldMkLst>
          <pc:docMk/>
          <pc:sldMk cId="1636467240" sldId="1357"/>
        </pc:sldMkLst>
      </pc:sldChg>
      <pc:sldMasterChg chg="modSp mod modSldLayout">
        <pc:chgData name="Mohamad Markie Muryawan" userId="20ecc2d2-925d-4715-8099-9dc1f45a0ab4" providerId="ADAL" clId="{A9D82871-A2A0-48B8-B12D-31052C1F2A6D}" dt="2024-01-25T18:12:37.908" v="13" actId="14100"/>
        <pc:sldMasterMkLst>
          <pc:docMk/>
          <pc:sldMasterMk cId="2212636702" sldId="2147483688"/>
        </pc:sldMasterMkLst>
        <pc:sldLayoutChg chg="delSp">
          <pc:chgData name="Mohamad Markie Muryawan" userId="20ecc2d2-925d-4715-8099-9dc1f45a0ab4" providerId="ADAL" clId="{A9D82871-A2A0-48B8-B12D-31052C1F2A6D}" dt="2024-01-25T18:11:33.604" v="11" actId="478"/>
          <pc:sldLayoutMkLst>
            <pc:docMk/>
            <pc:sldMasterMk cId="2212636702" sldId="2147483688"/>
            <pc:sldLayoutMk cId="2677493331" sldId="2147483686"/>
          </pc:sldLayoutMkLst>
        </pc:sldLayoutChg>
        <pc:sldLayoutChg chg="modSp mod">
          <pc:chgData name="Mohamad Markie Muryawan" userId="20ecc2d2-925d-4715-8099-9dc1f45a0ab4" providerId="ADAL" clId="{A9D82871-A2A0-48B8-B12D-31052C1F2A6D}" dt="2024-01-25T18:11:51.257" v="12" actId="14100"/>
          <pc:sldLayoutMkLst>
            <pc:docMk/>
            <pc:sldMasterMk cId="2212636702" sldId="2147483688"/>
            <pc:sldLayoutMk cId="1604761991" sldId="2147483687"/>
          </pc:sldLayoutMkLst>
        </pc:sldLayoutChg>
        <pc:sldLayoutChg chg="modSp mod">
          <pc:chgData name="Mohamad Markie Muryawan" userId="20ecc2d2-925d-4715-8099-9dc1f45a0ab4" providerId="ADAL" clId="{A9D82871-A2A0-48B8-B12D-31052C1F2A6D}" dt="2024-01-25T18:10:37.428" v="1" actId="14100"/>
          <pc:sldLayoutMkLst>
            <pc:docMk/>
            <pc:sldMasterMk cId="2212636702" sldId="2147483688"/>
            <pc:sldLayoutMk cId="1199188243" sldId="2147483696"/>
          </pc:sldLayoutMkLst>
        </pc:sldLayoutChg>
        <pc:sldLayoutChg chg="modSp mod">
          <pc:chgData name="Mohamad Markie Muryawan" userId="20ecc2d2-925d-4715-8099-9dc1f45a0ab4" providerId="ADAL" clId="{A9D82871-A2A0-48B8-B12D-31052C1F2A6D}" dt="2024-01-25T18:10:44.017" v="3" actId="14100"/>
          <pc:sldLayoutMkLst>
            <pc:docMk/>
            <pc:sldMasterMk cId="2212636702" sldId="2147483688"/>
            <pc:sldLayoutMk cId="1390348805" sldId="2147483697"/>
          </pc:sldLayoutMkLst>
        </pc:sldLayoutChg>
        <pc:sldLayoutChg chg="modSp mod">
          <pc:chgData name="Mohamad Markie Muryawan" userId="20ecc2d2-925d-4715-8099-9dc1f45a0ab4" providerId="ADAL" clId="{A9D82871-A2A0-48B8-B12D-31052C1F2A6D}" dt="2024-01-25T18:10:51.877" v="4" actId="14100"/>
          <pc:sldLayoutMkLst>
            <pc:docMk/>
            <pc:sldMasterMk cId="2212636702" sldId="2147483688"/>
            <pc:sldLayoutMk cId="3337680367" sldId="2147483698"/>
          </pc:sldLayoutMkLst>
        </pc:sldLayoutChg>
        <pc:sldLayoutChg chg="modSp mod">
          <pc:chgData name="Mohamad Markie Muryawan" userId="20ecc2d2-925d-4715-8099-9dc1f45a0ab4" providerId="ADAL" clId="{A9D82871-A2A0-48B8-B12D-31052C1F2A6D}" dt="2024-01-25T18:11:01.943" v="6" actId="14100"/>
          <pc:sldLayoutMkLst>
            <pc:docMk/>
            <pc:sldMasterMk cId="2212636702" sldId="2147483688"/>
            <pc:sldLayoutMk cId="937231229" sldId="2147483699"/>
          </pc:sldLayoutMkLst>
        </pc:sldLayoutChg>
        <pc:sldLayoutChg chg="modSp mod">
          <pc:chgData name="Mohamad Markie Muryawan" userId="20ecc2d2-925d-4715-8099-9dc1f45a0ab4" providerId="ADAL" clId="{A9D82871-A2A0-48B8-B12D-31052C1F2A6D}" dt="2024-01-25T18:11:06.034" v="7" actId="14100"/>
          <pc:sldLayoutMkLst>
            <pc:docMk/>
            <pc:sldMasterMk cId="2212636702" sldId="2147483688"/>
            <pc:sldLayoutMk cId="4222851393" sldId="2147483700"/>
          </pc:sldLayoutMkLst>
        </pc:sldLayoutChg>
        <pc:sldLayoutChg chg="addSp delSp modSp mod">
          <pc:chgData name="Mohamad Markie Muryawan" userId="20ecc2d2-925d-4715-8099-9dc1f45a0ab4" providerId="ADAL" clId="{A9D82871-A2A0-48B8-B12D-31052C1F2A6D}" dt="2024-01-25T18:11:26.891" v="10"/>
          <pc:sldLayoutMkLst>
            <pc:docMk/>
            <pc:sldMasterMk cId="2212636702" sldId="2147483688"/>
            <pc:sldLayoutMk cId="963342924" sldId="2147483702"/>
          </pc:sldLayoutMkLst>
        </pc:sldLayoutChg>
      </pc:sldMasterChg>
    </pc:docChg>
  </pc:docChgLst>
  <pc:docChgLst>
    <pc:chgData name="Habibur Khan" userId="aa634674-943d-472b-b3b0-6867dc92fc78" providerId="ADAL" clId="{DD5BF926-47DF-4DF9-9C59-961772470BEF}"/>
    <pc:docChg chg="undo redo custSel addSld delSld modSld">
      <pc:chgData name="Habibur Khan" userId="aa634674-943d-472b-b3b0-6867dc92fc78" providerId="ADAL" clId="{DD5BF926-47DF-4DF9-9C59-961772470BEF}" dt="2025-04-14T19:24:41.290" v="2251" actId="113"/>
      <pc:docMkLst>
        <pc:docMk/>
      </pc:docMkLst>
      <pc:sldChg chg="addSp modSp mod">
        <pc:chgData name="Habibur Khan" userId="aa634674-943d-472b-b3b0-6867dc92fc78" providerId="ADAL" clId="{DD5BF926-47DF-4DF9-9C59-961772470BEF}" dt="2025-04-14T00:31:34.177" v="92" actId="1076"/>
        <pc:sldMkLst>
          <pc:docMk/>
          <pc:sldMk cId="0" sldId="263"/>
        </pc:sldMkLst>
        <pc:spChg chg="mod">
          <ac:chgData name="Habibur Khan" userId="aa634674-943d-472b-b3b0-6867dc92fc78" providerId="ADAL" clId="{DD5BF926-47DF-4DF9-9C59-961772470BEF}" dt="2025-04-14T00:30:03.615" v="46" actId="14100"/>
          <ac:spMkLst>
            <pc:docMk/>
            <pc:sldMk cId="0" sldId="263"/>
            <ac:spMk id="10244" creationId="{5D4751E3-661D-469C-A631-123FA72329BB}"/>
          </ac:spMkLst>
        </pc:spChg>
        <pc:spChg chg="mod">
          <ac:chgData name="Habibur Khan" userId="aa634674-943d-472b-b3b0-6867dc92fc78" providerId="ADAL" clId="{DD5BF926-47DF-4DF9-9C59-961772470BEF}" dt="2025-04-14T00:31:14.898" v="90" actId="113"/>
          <ac:spMkLst>
            <pc:docMk/>
            <pc:sldMk cId="0" sldId="263"/>
            <ac:spMk id="10247" creationId="{74D211D8-C619-4E35-BC36-223521B62F7D}"/>
          </ac:spMkLst>
        </pc:spChg>
        <pc:picChg chg="add mod">
          <ac:chgData name="Habibur Khan" userId="aa634674-943d-472b-b3b0-6867dc92fc78" providerId="ADAL" clId="{DD5BF926-47DF-4DF9-9C59-961772470BEF}" dt="2025-04-14T00:31:34.177" v="92" actId="1076"/>
          <ac:picMkLst>
            <pc:docMk/>
            <pc:sldMk cId="0" sldId="263"/>
            <ac:picMk id="1026" creationId="{D67E82D5-C4D1-E815-E501-26C28D06E4EF}"/>
          </ac:picMkLst>
        </pc:picChg>
      </pc:sldChg>
      <pc:sldChg chg="addSp delSp modSp new mod">
        <pc:chgData name="Habibur Khan" userId="aa634674-943d-472b-b3b0-6867dc92fc78" providerId="ADAL" clId="{DD5BF926-47DF-4DF9-9C59-961772470BEF}" dt="2025-04-14T00:46:53.325" v="324" actId="20577"/>
        <pc:sldMkLst>
          <pc:docMk/>
          <pc:sldMk cId="2700323881" sldId="264"/>
        </pc:sldMkLst>
        <pc:spChg chg="del mod">
          <ac:chgData name="Habibur Khan" userId="aa634674-943d-472b-b3b0-6867dc92fc78" providerId="ADAL" clId="{DD5BF926-47DF-4DF9-9C59-961772470BEF}" dt="2025-04-14T00:45:49.261" v="317" actId="12084"/>
          <ac:spMkLst>
            <pc:docMk/>
            <pc:sldMk cId="2700323881" sldId="264"/>
            <ac:spMk id="2" creationId="{82D9AE1F-669D-2449-2EEB-114423A86CF5}"/>
          </ac:spMkLst>
        </pc:spChg>
        <pc:spChg chg="del">
          <ac:chgData name="Habibur Khan" userId="aa634674-943d-472b-b3b0-6867dc92fc78" providerId="ADAL" clId="{DD5BF926-47DF-4DF9-9C59-961772470BEF}" dt="2025-04-14T00:44:18.221" v="294"/>
          <ac:spMkLst>
            <pc:docMk/>
            <pc:sldMk cId="2700323881" sldId="264"/>
            <ac:spMk id="3" creationId="{127CDEE1-C926-9E69-185F-23F524B3F0F2}"/>
          </ac:spMkLst>
        </pc:spChg>
        <pc:spChg chg="mod">
          <ac:chgData name="Habibur Khan" userId="aa634674-943d-472b-b3b0-6867dc92fc78" providerId="ADAL" clId="{DD5BF926-47DF-4DF9-9C59-961772470BEF}" dt="2025-04-14T00:44:59.862" v="316" actId="20577"/>
          <ac:spMkLst>
            <pc:docMk/>
            <pc:sldMk cId="2700323881" sldId="264"/>
            <ac:spMk id="4" creationId="{F909783D-32F9-DC4C-597E-34C6E5A9B0F3}"/>
          </ac:spMkLst>
        </pc:spChg>
        <pc:spChg chg="mod">
          <ac:chgData name="Habibur Khan" userId="aa634674-943d-472b-b3b0-6867dc92fc78" providerId="ADAL" clId="{DD5BF926-47DF-4DF9-9C59-961772470BEF}" dt="2025-04-14T00:39:43.373" v="120" actId="20577"/>
          <ac:spMkLst>
            <pc:docMk/>
            <pc:sldMk cId="2700323881" sldId="264"/>
            <ac:spMk id="5" creationId="{30350853-7795-4BE7-2F91-5222C2D34E7E}"/>
          </ac:spMkLst>
        </pc:spChg>
        <pc:graphicFrameChg chg="add mod">
          <ac:chgData name="Habibur Khan" userId="aa634674-943d-472b-b3b0-6867dc92fc78" providerId="ADAL" clId="{DD5BF926-47DF-4DF9-9C59-961772470BEF}" dt="2025-04-14T00:46:53.325" v="324" actId="20577"/>
          <ac:graphicFrameMkLst>
            <pc:docMk/>
            <pc:sldMk cId="2700323881" sldId="264"/>
            <ac:graphicFrameMk id="6" creationId="{00278B38-2E53-71BF-341C-33492FCC06EF}"/>
          </ac:graphicFrameMkLst>
        </pc:graphicFrameChg>
        <pc:picChg chg="add mod">
          <ac:chgData name="Habibur Khan" userId="aa634674-943d-472b-b3b0-6867dc92fc78" providerId="ADAL" clId="{DD5BF926-47DF-4DF9-9C59-961772470BEF}" dt="2025-04-14T00:44:21.970" v="295" actId="1076"/>
          <ac:picMkLst>
            <pc:docMk/>
            <pc:sldMk cId="2700323881" sldId="264"/>
            <ac:picMk id="2050" creationId="{AD27D699-33BE-6898-BC80-3D24F7F4B518}"/>
          </ac:picMkLst>
        </pc:picChg>
      </pc:sldChg>
      <pc:sldChg chg="addSp delSp modSp new mod modNotesTx">
        <pc:chgData name="Habibur Khan" userId="aa634674-943d-472b-b3b0-6867dc92fc78" providerId="ADAL" clId="{DD5BF926-47DF-4DF9-9C59-961772470BEF}" dt="2025-04-14T18:37:16.335" v="1222" actId="207"/>
        <pc:sldMkLst>
          <pc:docMk/>
          <pc:sldMk cId="1715362393" sldId="265"/>
        </pc:sldMkLst>
        <pc:spChg chg="del mod">
          <ac:chgData name="Habibur Khan" userId="aa634674-943d-472b-b3b0-6867dc92fc78" providerId="ADAL" clId="{DD5BF926-47DF-4DF9-9C59-961772470BEF}" dt="2025-04-14T01:27:10.485" v="525" actId="12084"/>
          <ac:spMkLst>
            <pc:docMk/>
            <pc:sldMk cId="1715362393" sldId="265"/>
            <ac:spMk id="2" creationId="{F79C0208-B8B4-692C-430E-FB30C29F4BBF}"/>
          </ac:spMkLst>
        </pc:spChg>
        <pc:spChg chg="add del">
          <ac:chgData name="Habibur Khan" userId="aa634674-943d-472b-b3b0-6867dc92fc78" providerId="ADAL" clId="{DD5BF926-47DF-4DF9-9C59-961772470BEF}" dt="2025-04-14T01:26:37.608" v="519" actId="22"/>
          <ac:spMkLst>
            <pc:docMk/>
            <pc:sldMk cId="1715362393" sldId="265"/>
            <ac:spMk id="3" creationId="{56013B55-310A-5D20-BD9D-01A521C44030}"/>
          </ac:spMkLst>
        </pc:spChg>
        <pc:spChg chg="mod">
          <ac:chgData name="Habibur Khan" userId="aa634674-943d-472b-b3b0-6867dc92fc78" providerId="ADAL" clId="{DD5BF926-47DF-4DF9-9C59-961772470BEF}" dt="2025-04-14T18:37:16.335" v="1222" actId="207"/>
          <ac:spMkLst>
            <pc:docMk/>
            <pc:sldMk cId="1715362393" sldId="265"/>
            <ac:spMk id="4" creationId="{AB02BB35-706B-D4FC-3620-F08393815E45}"/>
          </ac:spMkLst>
        </pc:spChg>
        <pc:spChg chg="mod">
          <ac:chgData name="Habibur Khan" userId="aa634674-943d-472b-b3b0-6867dc92fc78" providerId="ADAL" clId="{DD5BF926-47DF-4DF9-9C59-961772470BEF}" dt="2025-04-14T13:43:24.077" v="580"/>
          <ac:spMkLst>
            <pc:docMk/>
            <pc:sldMk cId="1715362393" sldId="265"/>
            <ac:spMk id="5" creationId="{29914932-0767-A84C-404B-B9C32533884F}"/>
          </ac:spMkLst>
        </pc:spChg>
        <pc:graphicFrameChg chg="add mod">
          <ac:chgData name="Habibur Khan" userId="aa634674-943d-472b-b3b0-6867dc92fc78" providerId="ADAL" clId="{DD5BF926-47DF-4DF9-9C59-961772470BEF}" dt="2025-04-14T01:27:24.602" v="528" actId="20577"/>
          <ac:graphicFrameMkLst>
            <pc:docMk/>
            <pc:sldMk cId="1715362393" sldId="265"/>
            <ac:graphicFrameMk id="8" creationId="{A980D1C2-37C1-FF03-8793-A03263B49BFE}"/>
          </ac:graphicFrameMkLst>
        </pc:graphicFrameChg>
        <pc:picChg chg="add mod ord">
          <ac:chgData name="Habibur Khan" userId="aa634674-943d-472b-b3b0-6867dc92fc78" providerId="ADAL" clId="{DD5BF926-47DF-4DF9-9C59-961772470BEF}" dt="2025-04-14T01:26:57.609" v="524" actId="1076"/>
          <ac:picMkLst>
            <pc:docMk/>
            <pc:sldMk cId="1715362393" sldId="265"/>
            <ac:picMk id="7" creationId="{CAB15BED-3AD5-5F66-4526-B8E970696840}"/>
          </ac:picMkLst>
        </pc:picChg>
        <pc:picChg chg="add mod">
          <ac:chgData name="Habibur Khan" userId="aa634674-943d-472b-b3b0-6867dc92fc78" providerId="ADAL" clId="{DD5BF926-47DF-4DF9-9C59-961772470BEF}" dt="2025-04-14T01:25:54.317" v="518"/>
          <ac:picMkLst>
            <pc:docMk/>
            <pc:sldMk cId="1715362393" sldId="265"/>
            <ac:picMk id="3074" creationId="{3D377446-8D47-FD99-E2D8-35C3C6C99154}"/>
          </ac:picMkLst>
        </pc:picChg>
      </pc:sldChg>
      <pc:sldChg chg="addSp delSp modSp new mod">
        <pc:chgData name="Habibur Khan" userId="aa634674-943d-472b-b3b0-6867dc92fc78" providerId="ADAL" clId="{DD5BF926-47DF-4DF9-9C59-961772470BEF}" dt="2025-04-14T13:52:36.713" v="833" actId="12084"/>
        <pc:sldMkLst>
          <pc:docMk/>
          <pc:sldMk cId="3759106062" sldId="266"/>
        </pc:sldMkLst>
        <pc:spChg chg="del mod">
          <ac:chgData name="Habibur Khan" userId="aa634674-943d-472b-b3b0-6867dc92fc78" providerId="ADAL" clId="{DD5BF926-47DF-4DF9-9C59-961772470BEF}" dt="2025-04-14T13:52:23.740" v="832" actId="12084"/>
          <ac:spMkLst>
            <pc:docMk/>
            <pc:sldMk cId="3759106062" sldId="266"/>
            <ac:spMk id="2" creationId="{16170D69-97BB-888F-00AD-2109F8F8D2BC}"/>
          </ac:spMkLst>
        </pc:spChg>
        <pc:spChg chg="add del mod">
          <ac:chgData name="Habibur Khan" userId="aa634674-943d-472b-b3b0-6867dc92fc78" providerId="ADAL" clId="{DD5BF926-47DF-4DF9-9C59-961772470BEF}" dt="2025-04-14T13:52:36.713" v="833" actId="12084"/>
          <ac:spMkLst>
            <pc:docMk/>
            <pc:sldMk cId="3759106062" sldId="266"/>
            <ac:spMk id="3" creationId="{99EAC68C-8830-68DF-39BF-691DEE311FA5}"/>
          </ac:spMkLst>
        </pc:spChg>
        <pc:spChg chg="mod">
          <ac:chgData name="Habibur Khan" userId="aa634674-943d-472b-b3b0-6867dc92fc78" providerId="ADAL" clId="{DD5BF926-47DF-4DF9-9C59-961772470BEF}" dt="2025-04-14T13:43:35.376" v="599" actId="20577"/>
          <ac:spMkLst>
            <pc:docMk/>
            <pc:sldMk cId="3759106062" sldId="266"/>
            <ac:spMk id="4" creationId="{018CCBB7-807F-1DC2-B308-69F17E16E878}"/>
          </ac:spMkLst>
        </pc:spChg>
        <pc:spChg chg="mod">
          <ac:chgData name="Habibur Khan" userId="aa634674-943d-472b-b3b0-6867dc92fc78" providerId="ADAL" clId="{DD5BF926-47DF-4DF9-9C59-961772470BEF}" dt="2025-04-14T13:43:28.345" v="581"/>
          <ac:spMkLst>
            <pc:docMk/>
            <pc:sldMk cId="3759106062" sldId="266"/>
            <ac:spMk id="5" creationId="{8ABA18CC-8DBC-ED86-7CE9-D6B8DBE28978}"/>
          </ac:spMkLst>
        </pc:spChg>
        <pc:graphicFrameChg chg="add mod">
          <ac:chgData name="Habibur Khan" userId="aa634674-943d-472b-b3b0-6867dc92fc78" providerId="ADAL" clId="{DD5BF926-47DF-4DF9-9C59-961772470BEF}" dt="2025-04-14T13:44:43.512" v="623"/>
          <ac:graphicFrameMkLst>
            <pc:docMk/>
            <pc:sldMk cId="3759106062" sldId="266"/>
            <ac:graphicFrameMk id="6" creationId="{B5AB5ABA-DDFC-E84F-7A2E-A05676557AB9}"/>
          </ac:graphicFrameMkLst>
        </pc:graphicFrameChg>
        <pc:graphicFrameChg chg="add mod">
          <ac:chgData name="Habibur Khan" userId="aa634674-943d-472b-b3b0-6867dc92fc78" providerId="ADAL" clId="{DD5BF926-47DF-4DF9-9C59-961772470BEF}" dt="2025-04-14T13:52:23.740" v="832" actId="12084"/>
          <ac:graphicFrameMkLst>
            <pc:docMk/>
            <pc:sldMk cId="3759106062" sldId="266"/>
            <ac:graphicFrameMk id="7" creationId="{0A81689F-3567-A839-BA0F-B1130029367D}"/>
          </ac:graphicFrameMkLst>
        </pc:graphicFrameChg>
        <pc:graphicFrameChg chg="add mod">
          <ac:chgData name="Habibur Khan" userId="aa634674-943d-472b-b3b0-6867dc92fc78" providerId="ADAL" clId="{DD5BF926-47DF-4DF9-9C59-961772470BEF}" dt="2025-04-14T13:52:36.713" v="833" actId="12084"/>
          <ac:graphicFrameMkLst>
            <pc:docMk/>
            <pc:sldMk cId="3759106062" sldId="266"/>
            <ac:graphicFrameMk id="8" creationId="{94B198EF-3D8F-35E0-DCE4-70AB165FA450}"/>
          </ac:graphicFrameMkLst>
        </pc:graphicFrameChg>
      </pc:sldChg>
      <pc:sldChg chg="addSp modSp new mod">
        <pc:chgData name="Habibur Khan" userId="aa634674-943d-472b-b3b0-6867dc92fc78" providerId="ADAL" clId="{DD5BF926-47DF-4DF9-9C59-961772470BEF}" dt="2025-04-14T13:56:13.210" v="849" actId="14100"/>
        <pc:sldMkLst>
          <pc:docMk/>
          <pc:sldMk cId="3183503" sldId="267"/>
        </pc:sldMkLst>
        <pc:spChg chg="mod">
          <ac:chgData name="Habibur Khan" userId="aa634674-943d-472b-b3b0-6867dc92fc78" providerId="ADAL" clId="{DD5BF926-47DF-4DF9-9C59-961772470BEF}" dt="2025-04-14T13:55:59.536" v="847" actId="1076"/>
          <ac:spMkLst>
            <pc:docMk/>
            <pc:sldMk cId="3183503" sldId="267"/>
            <ac:spMk id="2" creationId="{78EAB3B7-8342-5C70-74D3-04685E8A1F9A}"/>
          </ac:spMkLst>
        </pc:spChg>
        <pc:spChg chg="mod">
          <ac:chgData name="Habibur Khan" userId="aa634674-943d-472b-b3b0-6867dc92fc78" providerId="ADAL" clId="{DD5BF926-47DF-4DF9-9C59-961772470BEF}" dt="2025-04-14T13:55:10.766" v="839"/>
          <ac:spMkLst>
            <pc:docMk/>
            <pc:sldMk cId="3183503" sldId="267"/>
            <ac:spMk id="3" creationId="{41B72EAF-58C3-225C-2EE4-0BB18B38C1FD}"/>
          </ac:spMkLst>
        </pc:spChg>
        <pc:spChg chg="mod">
          <ac:chgData name="Habibur Khan" userId="aa634674-943d-472b-b3b0-6867dc92fc78" providerId="ADAL" clId="{DD5BF926-47DF-4DF9-9C59-961772470BEF}" dt="2025-04-14T13:55:23.630" v="840"/>
          <ac:spMkLst>
            <pc:docMk/>
            <pc:sldMk cId="3183503" sldId="267"/>
            <ac:spMk id="4" creationId="{58EB70FC-385A-7276-B2C0-4ADFBA9D3241}"/>
          </ac:spMkLst>
        </pc:spChg>
        <pc:picChg chg="add mod">
          <ac:chgData name="Habibur Khan" userId="aa634674-943d-472b-b3b0-6867dc92fc78" providerId="ADAL" clId="{DD5BF926-47DF-4DF9-9C59-961772470BEF}" dt="2025-04-14T13:56:13.210" v="849" actId="14100"/>
          <ac:picMkLst>
            <pc:docMk/>
            <pc:sldMk cId="3183503" sldId="267"/>
            <ac:picMk id="5122" creationId="{134088A0-6C7C-ECA6-77E4-758A0DC68F01}"/>
          </ac:picMkLst>
        </pc:picChg>
      </pc:sldChg>
      <pc:sldChg chg="new del">
        <pc:chgData name="Habibur Khan" userId="aa634674-943d-472b-b3b0-6867dc92fc78" providerId="ADAL" clId="{DD5BF926-47DF-4DF9-9C59-961772470BEF}" dt="2025-04-14T13:59:31.400" v="852" actId="47"/>
        <pc:sldMkLst>
          <pc:docMk/>
          <pc:sldMk cId="802544738" sldId="268"/>
        </pc:sldMkLst>
      </pc:sldChg>
      <pc:sldChg chg="addSp delSp modSp add mod">
        <pc:chgData name="Habibur Khan" userId="aa634674-943d-472b-b3b0-6867dc92fc78" providerId="ADAL" clId="{DD5BF926-47DF-4DF9-9C59-961772470BEF}" dt="2025-04-14T18:36:35.427" v="1215" actId="207"/>
        <pc:sldMkLst>
          <pc:docMk/>
          <pc:sldMk cId="4122218410" sldId="269"/>
        </pc:sldMkLst>
        <pc:spChg chg="del mod">
          <ac:chgData name="Habibur Khan" userId="aa634674-943d-472b-b3b0-6867dc92fc78" providerId="ADAL" clId="{DD5BF926-47DF-4DF9-9C59-961772470BEF}" dt="2025-04-14T14:04:15.165" v="1208" actId="12084"/>
          <ac:spMkLst>
            <pc:docMk/>
            <pc:sldMk cId="4122218410" sldId="269"/>
            <ac:spMk id="2" creationId="{F4617308-D8CA-4F89-E382-24AC59EFCB2C}"/>
          </ac:spMkLst>
        </pc:spChg>
        <pc:spChg chg="mod">
          <ac:chgData name="Habibur Khan" userId="aa634674-943d-472b-b3b0-6867dc92fc78" providerId="ADAL" clId="{DD5BF926-47DF-4DF9-9C59-961772470BEF}" dt="2025-04-14T13:59:44.914" v="906" actId="20577"/>
          <ac:spMkLst>
            <pc:docMk/>
            <pc:sldMk cId="4122218410" sldId="269"/>
            <ac:spMk id="3" creationId="{822C14E4-088F-9689-5D20-AB693AEB0E37}"/>
          </ac:spMkLst>
        </pc:spChg>
        <pc:graphicFrameChg chg="add mod modGraphic">
          <ac:chgData name="Habibur Khan" userId="aa634674-943d-472b-b3b0-6867dc92fc78" providerId="ADAL" clId="{DD5BF926-47DF-4DF9-9C59-961772470BEF}" dt="2025-04-14T18:36:35.427" v="1215" actId="207"/>
          <ac:graphicFrameMkLst>
            <pc:docMk/>
            <pc:sldMk cId="4122218410" sldId="269"/>
            <ac:graphicFrameMk id="5" creationId="{00487160-64E3-EC02-FD12-262717F21C05}"/>
          </ac:graphicFrameMkLst>
        </pc:graphicFrameChg>
        <pc:picChg chg="del">
          <ac:chgData name="Habibur Khan" userId="aa634674-943d-472b-b3b0-6867dc92fc78" providerId="ADAL" clId="{DD5BF926-47DF-4DF9-9C59-961772470BEF}" dt="2025-04-14T13:59:47.413" v="907" actId="478"/>
          <ac:picMkLst>
            <pc:docMk/>
            <pc:sldMk cId="4122218410" sldId="269"/>
            <ac:picMk id="5122" creationId="{8FEC316D-4C27-E5B0-B5F1-14E2686F07EE}"/>
          </ac:picMkLst>
        </pc:picChg>
      </pc:sldChg>
      <pc:sldChg chg="addSp delSp modSp new mod">
        <pc:chgData name="Habibur Khan" userId="aa634674-943d-472b-b3b0-6867dc92fc78" providerId="ADAL" clId="{DD5BF926-47DF-4DF9-9C59-961772470BEF}" dt="2025-04-14T19:03:19.346" v="1669" actId="1076"/>
        <pc:sldMkLst>
          <pc:docMk/>
          <pc:sldMk cId="1750330764" sldId="270"/>
        </pc:sldMkLst>
        <pc:spChg chg="add del mod">
          <ac:chgData name="Habibur Khan" userId="aa634674-943d-472b-b3b0-6867dc92fc78" providerId="ADAL" clId="{DD5BF926-47DF-4DF9-9C59-961772470BEF}" dt="2025-04-14T18:57:53.183" v="1658" actId="12084"/>
          <ac:spMkLst>
            <pc:docMk/>
            <pc:sldMk cId="1750330764" sldId="270"/>
            <ac:spMk id="2" creationId="{9801CF51-07BE-10FB-136A-295BD315C0D4}"/>
          </ac:spMkLst>
        </pc:spChg>
        <pc:spChg chg="mod">
          <ac:chgData name="Habibur Khan" userId="aa634674-943d-472b-b3b0-6867dc92fc78" providerId="ADAL" clId="{DD5BF926-47DF-4DF9-9C59-961772470BEF}" dt="2025-04-14T18:56:44.520" v="1631" actId="20577"/>
          <ac:spMkLst>
            <pc:docMk/>
            <pc:sldMk cId="1750330764" sldId="270"/>
            <ac:spMk id="3" creationId="{68E96303-B299-37ED-3332-76AF85E6BDBD}"/>
          </ac:spMkLst>
        </pc:spChg>
        <pc:spChg chg="mod">
          <ac:chgData name="Habibur Khan" userId="aa634674-943d-472b-b3b0-6867dc92fc78" providerId="ADAL" clId="{DD5BF926-47DF-4DF9-9C59-961772470BEF}" dt="2025-04-14T18:44:05.838" v="1240" actId="20577"/>
          <ac:spMkLst>
            <pc:docMk/>
            <pc:sldMk cId="1750330764" sldId="270"/>
            <ac:spMk id="4" creationId="{090FAFD4-1A18-97E8-5C93-690A38C42D9E}"/>
          </ac:spMkLst>
        </pc:spChg>
        <pc:spChg chg="add mod">
          <ac:chgData name="Habibur Khan" userId="aa634674-943d-472b-b3b0-6867dc92fc78" providerId="ADAL" clId="{DD5BF926-47DF-4DF9-9C59-961772470BEF}" dt="2025-04-14T19:02:45.636" v="1662" actId="14100"/>
          <ac:spMkLst>
            <pc:docMk/>
            <pc:sldMk cId="1750330764" sldId="270"/>
            <ac:spMk id="11" creationId="{886C370D-FC66-C9F7-75E1-00249A446F99}"/>
          </ac:spMkLst>
        </pc:spChg>
        <pc:graphicFrameChg chg="add mod">
          <ac:chgData name="Habibur Khan" userId="aa634674-943d-472b-b3b0-6867dc92fc78" providerId="ADAL" clId="{DD5BF926-47DF-4DF9-9C59-961772470BEF}" dt="2025-04-14T18:54:51.886" v="1597" actId="12084"/>
          <ac:graphicFrameMkLst>
            <pc:docMk/>
            <pc:sldMk cId="1750330764" sldId="270"/>
            <ac:graphicFrameMk id="5" creationId="{E8B76355-254C-0D31-7D98-275F16905874}"/>
          </ac:graphicFrameMkLst>
        </pc:graphicFrameChg>
        <pc:graphicFrameChg chg="add mod">
          <ac:chgData name="Habibur Khan" userId="aa634674-943d-472b-b3b0-6867dc92fc78" providerId="ADAL" clId="{DD5BF926-47DF-4DF9-9C59-961772470BEF}" dt="2025-04-14T18:55:04.392" v="1599" actId="12084"/>
          <ac:graphicFrameMkLst>
            <pc:docMk/>
            <pc:sldMk cId="1750330764" sldId="270"/>
            <ac:graphicFrameMk id="6" creationId="{92725758-EA8C-9E46-7C9E-6C72CEA7D620}"/>
          </ac:graphicFrameMkLst>
        </pc:graphicFrameChg>
        <pc:graphicFrameChg chg="add mod">
          <ac:chgData name="Habibur Khan" userId="aa634674-943d-472b-b3b0-6867dc92fc78" providerId="ADAL" clId="{DD5BF926-47DF-4DF9-9C59-961772470BEF}" dt="2025-04-14T18:55:18.007" v="1601" actId="12084"/>
          <ac:graphicFrameMkLst>
            <pc:docMk/>
            <pc:sldMk cId="1750330764" sldId="270"/>
            <ac:graphicFrameMk id="7" creationId="{B881814E-F1B4-EB20-DF84-57CDEEF2CBC6}"/>
          </ac:graphicFrameMkLst>
        </pc:graphicFrameChg>
        <pc:graphicFrameChg chg="add mod">
          <ac:chgData name="Habibur Khan" userId="aa634674-943d-472b-b3b0-6867dc92fc78" providerId="ADAL" clId="{DD5BF926-47DF-4DF9-9C59-961772470BEF}" dt="2025-04-14T18:55:41.896" v="1603" actId="12084"/>
          <ac:graphicFrameMkLst>
            <pc:docMk/>
            <pc:sldMk cId="1750330764" sldId="270"/>
            <ac:graphicFrameMk id="8" creationId="{B724D754-6E24-C4F2-62D0-E25EEC1B344A}"/>
          </ac:graphicFrameMkLst>
        </pc:graphicFrameChg>
        <pc:graphicFrameChg chg="add mod">
          <ac:chgData name="Habibur Khan" userId="aa634674-943d-472b-b3b0-6867dc92fc78" providerId="ADAL" clId="{DD5BF926-47DF-4DF9-9C59-961772470BEF}" dt="2025-04-14T18:57:45.544" v="1656" actId="12084"/>
          <ac:graphicFrameMkLst>
            <pc:docMk/>
            <pc:sldMk cId="1750330764" sldId="270"/>
            <ac:graphicFrameMk id="9" creationId="{C48CE56C-1081-8170-EC5C-478044B947E0}"/>
          </ac:graphicFrameMkLst>
        </pc:graphicFrameChg>
        <pc:graphicFrameChg chg="add mod">
          <ac:chgData name="Habibur Khan" userId="aa634674-943d-472b-b3b0-6867dc92fc78" providerId="ADAL" clId="{DD5BF926-47DF-4DF9-9C59-961772470BEF}" dt="2025-04-14T18:58:01.890" v="1659" actId="20577"/>
          <ac:graphicFrameMkLst>
            <pc:docMk/>
            <pc:sldMk cId="1750330764" sldId="270"/>
            <ac:graphicFrameMk id="10" creationId="{0E2535AF-D50C-BB04-A23D-0A4E59661A67}"/>
          </ac:graphicFrameMkLst>
        </pc:graphicFrameChg>
        <pc:picChg chg="add mod">
          <ac:chgData name="Habibur Khan" userId="aa634674-943d-472b-b3b0-6867dc92fc78" providerId="ADAL" clId="{DD5BF926-47DF-4DF9-9C59-961772470BEF}" dt="2025-04-14T19:03:19.346" v="1669" actId="1076"/>
          <ac:picMkLst>
            <pc:docMk/>
            <pc:sldMk cId="1750330764" sldId="270"/>
            <ac:picMk id="13" creationId="{779CBAB0-D407-83E7-3AC3-6F542E0CB9AD}"/>
          </ac:picMkLst>
        </pc:picChg>
      </pc:sldChg>
      <pc:sldChg chg="addSp delSp modSp add mod">
        <pc:chgData name="Habibur Khan" userId="aa634674-943d-472b-b3b0-6867dc92fc78" providerId="ADAL" clId="{DD5BF926-47DF-4DF9-9C59-961772470BEF}" dt="2025-04-14T19:07:49.733" v="1729" actId="20577"/>
        <pc:sldMkLst>
          <pc:docMk/>
          <pc:sldMk cId="916146759" sldId="271"/>
        </pc:sldMkLst>
        <pc:spChg chg="del mod">
          <ac:chgData name="Habibur Khan" userId="aa634674-943d-472b-b3b0-6867dc92fc78" providerId="ADAL" clId="{DD5BF926-47DF-4DF9-9C59-961772470BEF}" dt="2025-04-14T19:04:09.410" v="1724" actId="12084"/>
          <ac:spMkLst>
            <pc:docMk/>
            <pc:sldMk cId="916146759" sldId="271"/>
            <ac:spMk id="2" creationId="{E73B2DA2-4317-DA01-65E4-971C67EE4FF7}"/>
          </ac:spMkLst>
        </pc:spChg>
        <pc:spChg chg="mod">
          <ac:chgData name="Habibur Khan" userId="aa634674-943d-472b-b3b0-6867dc92fc78" providerId="ADAL" clId="{DD5BF926-47DF-4DF9-9C59-961772470BEF}" dt="2025-04-14T18:56:58.571" v="1651" actId="20577"/>
          <ac:spMkLst>
            <pc:docMk/>
            <pc:sldMk cId="916146759" sldId="271"/>
            <ac:spMk id="3" creationId="{2718EFFC-A8CD-F599-78FB-3D485B366528}"/>
          </ac:spMkLst>
        </pc:spChg>
        <pc:graphicFrameChg chg="add mod">
          <ac:chgData name="Habibur Khan" userId="aa634674-943d-472b-b3b0-6867dc92fc78" providerId="ADAL" clId="{DD5BF926-47DF-4DF9-9C59-961772470BEF}" dt="2025-04-14T19:07:49.733" v="1729" actId="20577"/>
          <ac:graphicFrameMkLst>
            <pc:docMk/>
            <pc:sldMk cId="916146759" sldId="271"/>
            <ac:graphicFrameMk id="5" creationId="{5862FAD4-6E4F-3C09-0523-17E5AB1FF8FD}"/>
          </ac:graphicFrameMkLst>
        </pc:graphicFrameChg>
        <pc:picChg chg="add mod">
          <ac:chgData name="Habibur Khan" userId="aa634674-943d-472b-b3b0-6867dc92fc78" providerId="ADAL" clId="{DD5BF926-47DF-4DF9-9C59-961772470BEF}" dt="2025-04-14T19:07:34.829" v="1727" actId="1076"/>
          <ac:picMkLst>
            <pc:docMk/>
            <pc:sldMk cId="916146759" sldId="271"/>
            <ac:picMk id="7" creationId="{CFAC1BC6-5FCE-8477-8928-DB42AF5CAB47}"/>
          </ac:picMkLst>
        </pc:picChg>
      </pc:sldChg>
      <pc:sldChg chg="addSp delSp modSp new mod">
        <pc:chgData name="Habibur Khan" userId="aa634674-943d-472b-b3b0-6867dc92fc78" providerId="ADAL" clId="{DD5BF926-47DF-4DF9-9C59-961772470BEF}" dt="2025-04-14T19:19:45.753" v="2124" actId="12084"/>
        <pc:sldMkLst>
          <pc:docMk/>
          <pc:sldMk cId="4252408834" sldId="272"/>
        </pc:sldMkLst>
        <pc:spChg chg="del mod">
          <ac:chgData name="Habibur Khan" userId="aa634674-943d-472b-b3b0-6867dc92fc78" providerId="ADAL" clId="{DD5BF926-47DF-4DF9-9C59-961772470BEF}" dt="2025-04-14T19:19:45.753" v="2124" actId="12084"/>
          <ac:spMkLst>
            <pc:docMk/>
            <pc:sldMk cId="4252408834" sldId="272"/>
            <ac:spMk id="2" creationId="{8831F0DF-E4F2-B659-6696-000EF949F8E5}"/>
          </ac:spMkLst>
        </pc:spChg>
        <pc:spChg chg="mod">
          <ac:chgData name="Habibur Khan" userId="aa634674-943d-472b-b3b0-6867dc92fc78" providerId="ADAL" clId="{DD5BF926-47DF-4DF9-9C59-961772470BEF}" dt="2025-04-14T19:15:12.334" v="1874" actId="20577"/>
          <ac:spMkLst>
            <pc:docMk/>
            <pc:sldMk cId="4252408834" sldId="272"/>
            <ac:spMk id="3" creationId="{E34977CC-BDCD-C706-7562-8D73EA0C88A9}"/>
          </ac:spMkLst>
        </pc:spChg>
        <pc:spChg chg="mod">
          <ac:chgData name="Habibur Khan" userId="aa634674-943d-472b-b3b0-6867dc92fc78" providerId="ADAL" clId="{DD5BF926-47DF-4DF9-9C59-961772470BEF}" dt="2025-04-14T19:09:37.363" v="1743" actId="20577"/>
          <ac:spMkLst>
            <pc:docMk/>
            <pc:sldMk cId="4252408834" sldId="272"/>
            <ac:spMk id="4" creationId="{A5C3A95B-9424-7E45-70B9-EB81EC2C1BAA}"/>
          </ac:spMkLst>
        </pc:spChg>
        <pc:graphicFrameChg chg="add mod">
          <ac:chgData name="Habibur Khan" userId="aa634674-943d-472b-b3b0-6867dc92fc78" providerId="ADAL" clId="{DD5BF926-47DF-4DF9-9C59-961772470BEF}" dt="2025-04-14T19:19:45.753" v="2124" actId="12084"/>
          <ac:graphicFrameMkLst>
            <pc:docMk/>
            <pc:sldMk cId="4252408834" sldId="272"/>
            <ac:graphicFrameMk id="5" creationId="{36B7DAD0-FDB6-AFEA-B3B5-79F7DCB4BF3B}"/>
          </ac:graphicFrameMkLst>
        </pc:graphicFrameChg>
      </pc:sldChg>
      <pc:sldChg chg="modSp new mod">
        <pc:chgData name="Habibur Khan" userId="aa634674-943d-472b-b3b0-6867dc92fc78" providerId="ADAL" clId="{DD5BF926-47DF-4DF9-9C59-961772470BEF}" dt="2025-04-14T19:24:41.290" v="2251" actId="113"/>
        <pc:sldMkLst>
          <pc:docMk/>
          <pc:sldMk cId="413221499" sldId="273"/>
        </pc:sldMkLst>
        <pc:spChg chg="mod">
          <ac:chgData name="Habibur Khan" userId="aa634674-943d-472b-b3b0-6867dc92fc78" providerId="ADAL" clId="{DD5BF926-47DF-4DF9-9C59-961772470BEF}" dt="2025-04-14T19:24:41.290" v="2251" actId="113"/>
          <ac:spMkLst>
            <pc:docMk/>
            <pc:sldMk cId="413221499" sldId="273"/>
            <ac:spMk id="2" creationId="{1301B896-EEBE-ECB2-CCEF-7425DEA2568B}"/>
          </ac:spMkLst>
        </pc:spChg>
        <pc:spChg chg="mod">
          <ac:chgData name="Habibur Khan" userId="aa634674-943d-472b-b3b0-6867dc92fc78" providerId="ADAL" clId="{DD5BF926-47DF-4DF9-9C59-961772470BEF}" dt="2025-04-14T19:21:29.927" v="2166" actId="20577"/>
          <ac:spMkLst>
            <pc:docMk/>
            <pc:sldMk cId="413221499" sldId="273"/>
            <ac:spMk id="3" creationId="{A2E1FF90-60F4-4641-547D-E14CD0933940}"/>
          </ac:spMkLst>
        </pc:spChg>
        <pc:spChg chg="mod">
          <ac:chgData name="Habibur Khan" userId="aa634674-943d-472b-b3b0-6867dc92fc78" providerId="ADAL" clId="{DD5BF926-47DF-4DF9-9C59-961772470BEF}" dt="2025-04-14T19:21:16.159" v="2143" actId="20577"/>
          <ac:spMkLst>
            <pc:docMk/>
            <pc:sldMk cId="413221499" sldId="273"/>
            <ac:spMk id="4" creationId="{E2E43D41-9FCE-C703-81CF-2A66F3A02DB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42ACC8-3494-4AE3-A456-8C00EE6A5F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77A634-1BBE-4040-9290-8DC31AB4E6BC}">
      <dgm:prSet/>
      <dgm:spPr/>
      <dgm:t>
        <a:bodyPr/>
        <a:lstStyle/>
        <a:p>
          <a:r>
            <a:rPr lang="en-US"/>
            <a:t>Objectives of quality assurance:</a:t>
          </a:r>
        </a:p>
      </dgm:t>
    </dgm:pt>
    <dgm:pt modelId="{69764997-A849-4117-92FD-C6202848189A}" type="parTrans" cxnId="{325D7594-C84F-4F34-AAEA-683AB6AC6640}">
      <dgm:prSet/>
      <dgm:spPr/>
      <dgm:t>
        <a:bodyPr/>
        <a:lstStyle/>
        <a:p>
          <a:endParaRPr lang="en-US"/>
        </a:p>
      </dgm:t>
    </dgm:pt>
    <dgm:pt modelId="{59390F80-5215-42BE-894C-E49D423A0C49}" type="sibTrans" cxnId="{325D7594-C84F-4F34-AAEA-683AB6AC6640}">
      <dgm:prSet/>
      <dgm:spPr/>
      <dgm:t>
        <a:bodyPr/>
        <a:lstStyle/>
        <a:p>
          <a:endParaRPr lang="en-US"/>
        </a:p>
      </dgm:t>
    </dgm:pt>
    <dgm:pt modelId="{EC405480-5E20-45CC-82D5-25854F2CB848}">
      <dgm:prSet/>
      <dgm:spPr/>
      <dgm:t>
        <a:bodyPr/>
        <a:lstStyle/>
        <a:p>
          <a:r>
            <a:rPr lang="en-US" dirty="0"/>
            <a:t>To provide </a:t>
          </a:r>
          <a:r>
            <a:rPr lang="en-US" b="1" dirty="0"/>
            <a:t>compilers</a:t>
          </a:r>
          <a:r>
            <a:rPr lang="en-US" dirty="0"/>
            <a:t> with the appropriate information to monitor and further </a:t>
          </a:r>
          <a:r>
            <a:rPr lang="en-US" b="1" dirty="0"/>
            <a:t>enhance</a:t>
          </a:r>
          <a:r>
            <a:rPr lang="en-US" dirty="0"/>
            <a:t> data quality; and  </a:t>
          </a:r>
        </a:p>
      </dgm:t>
    </dgm:pt>
    <dgm:pt modelId="{4581ED7F-5688-47B7-8080-012C9F384010}" type="parTrans" cxnId="{96D0910C-01C9-4638-A9E9-582BAF4BEC55}">
      <dgm:prSet/>
      <dgm:spPr/>
      <dgm:t>
        <a:bodyPr/>
        <a:lstStyle/>
        <a:p>
          <a:endParaRPr lang="en-US"/>
        </a:p>
      </dgm:t>
    </dgm:pt>
    <dgm:pt modelId="{106D4E48-0679-45A1-B7A7-C90BEB08A1BB}" type="sibTrans" cxnId="{96D0910C-01C9-4638-A9E9-582BAF4BEC55}">
      <dgm:prSet/>
      <dgm:spPr/>
      <dgm:t>
        <a:bodyPr/>
        <a:lstStyle/>
        <a:p>
          <a:endParaRPr lang="en-US"/>
        </a:p>
      </dgm:t>
    </dgm:pt>
    <dgm:pt modelId="{B13ED28F-A9F6-43F6-8EF5-4F751F8CBA4A}">
      <dgm:prSet/>
      <dgm:spPr/>
      <dgm:t>
        <a:bodyPr/>
        <a:lstStyle/>
        <a:p>
          <a:r>
            <a:rPr lang="en-US" dirty="0"/>
            <a:t>To provide </a:t>
          </a:r>
          <a:r>
            <a:rPr lang="en-US" b="1" dirty="0"/>
            <a:t>users</a:t>
          </a:r>
          <a:r>
            <a:rPr lang="en-US" dirty="0"/>
            <a:t> with sufficient information to judge whether the data are </a:t>
          </a:r>
          <a:r>
            <a:rPr lang="en-US" b="1" dirty="0"/>
            <a:t>adequate</a:t>
          </a:r>
          <a:r>
            <a:rPr lang="en-US" dirty="0"/>
            <a:t> for their intended use. </a:t>
          </a:r>
        </a:p>
      </dgm:t>
    </dgm:pt>
    <dgm:pt modelId="{6A546CEE-7802-43DB-A962-D06675C4D349}" type="parTrans" cxnId="{51F9F4F2-313E-40AB-B35B-4978EB5CEECB}">
      <dgm:prSet/>
      <dgm:spPr/>
      <dgm:t>
        <a:bodyPr/>
        <a:lstStyle/>
        <a:p>
          <a:endParaRPr lang="en-US"/>
        </a:p>
      </dgm:t>
    </dgm:pt>
    <dgm:pt modelId="{C05604CF-D4DB-43C7-BD0B-1EFA7FB27550}" type="sibTrans" cxnId="{51F9F4F2-313E-40AB-B35B-4978EB5CEECB}">
      <dgm:prSet/>
      <dgm:spPr/>
      <dgm:t>
        <a:bodyPr/>
        <a:lstStyle/>
        <a:p>
          <a:endParaRPr lang="en-US"/>
        </a:p>
      </dgm:t>
    </dgm:pt>
    <dgm:pt modelId="{0525BA6E-E0B6-439B-94F6-72975A979974}">
      <dgm:prSet/>
      <dgm:spPr/>
      <dgm:t>
        <a:bodyPr/>
        <a:lstStyle/>
        <a:p>
          <a:r>
            <a:rPr lang="en-US"/>
            <a:t>Quality assurance frameworks:</a:t>
          </a:r>
        </a:p>
      </dgm:t>
    </dgm:pt>
    <dgm:pt modelId="{36A3FE2E-D288-47CC-862A-66A05B4085F7}" type="parTrans" cxnId="{AD5CE7CD-080C-4C47-A021-D88F1394D587}">
      <dgm:prSet/>
      <dgm:spPr/>
      <dgm:t>
        <a:bodyPr/>
        <a:lstStyle/>
        <a:p>
          <a:endParaRPr lang="en-US"/>
        </a:p>
      </dgm:t>
    </dgm:pt>
    <dgm:pt modelId="{393E8658-096E-4EAC-9C12-AE10B9275BC4}" type="sibTrans" cxnId="{AD5CE7CD-080C-4C47-A021-D88F1394D587}">
      <dgm:prSet/>
      <dgm:spPr/>
      <dgm:t>
        <a:bodyPr/>
        <a:lstStyle/>
        <a:p>
          <a:endParaRPr lang="en-US"/>
        </a:p>
      </dgm:t>
    </dgm:pt>
    <dgm:pt modelId="{B0DE9EB7-E73E-4EF8-A6A1-05559793957B}">
      <dgm:prSet/>
      <dgm:spPr/>
      <dgm:t>
        <a:bodyPr/>
        <a:lstStyle/>
        <a:p>
          <a:r>
            <a:rPr lang="en-US" dirty="0"/>
            <a:t>Many countries and organizations have developed different frameworks over the years.</a:t>
          </a:r>
        </a:p>
      </dgm:t>
    </dgm:pt>
    <dgm:pt modelId="{C18AA898-654B-49C2-A850-59C99ED0FB97}" type="parTrans" cxnId="{D2FCB11F-DDA2-412E-922F-5957F5522F16}">
      <dgm:prSet/>
      <dgm:spPr/>
      <dgm:t>
        <a:bodyPr/>
        <a:lstStyle/>
        <a:p>
          <a:endParaRPr lang="en-US"/>
        </a:p>
      </dgm:t>
    </dgm:pt>
    <dgm:pt modelId="{4E888CF4-2410-4E45-8DA4-F82D0C4B5B0F}" type="sibTrans" cxnId="{D2FCB11F-DDA2-412E-922F-5957F5522F16}">
      <dgm:prSet/>
      <dgm:spPr/>
      <dgm:t>
        <a:bodyPr/>
        <a:lstStyle/>
        <a:p>
          <a:endParaRPr lang="en-US"/>
        </a:p>
      </dgm:t>
    </dgm:pt>
    <dgm:pt modelId="{95B3AABF-8259-4A12-8329-5049EFA917E3}">
      <dgm:prSet/>
      <dgm:spPr/>
      <dgm:t>
        <a:bodyPr/>
        <a:lstStyle/>
        <a:p>
          <a:r>
            <a:rPr lang="en-US" dirty="0"/>
            <a:t>In 2019, the UN Statistical Commission endorsed the </a:t>
          </a:r>
          <a:r>
            <a:rPr lang="en-US" b="1" i="0" dirty="0"/>
            <a:t>United Nations National Quality Assurance Frameworks Manual for Official Statistics (UN-NQAF).</a:t>
          </a:r>
        </a:p>
      </dgm:t>
    </dgm:pt>
    <dgm:pt modelId="{6D86A67A-BAC7-4CDD-9C4E-1E8F4D4E4EFF}" type="parTrans" cxnId="{3B2884D1-9A29-498A-8DD4-71993AF2DD0B}">
      <dgm:prSet/>
      <dgm:spPr/>
      <dgm:t>
        <a:bodyPr/>
        <a:lstStyle/>
        <a:p>
          <a:endParaRPr lang="en-US"/>
        </a:p>
      </dgm:t>
    </dgm:pt>
    <dgm:pt modelId="{FEB49D00-F5E0-4275-BB21-3EFDE54E7559}" type="sibTrans" cxnId="{3B2884D1-9A29-498A-8DD4-71993AF2DD0B}">
      <dgm:prSet/>
      <dgm:spPr/>
      <dgm:t>
        <a:bodyPr/>
        <a:lstStyle/>
        <a:p>
          <a:endParaRPr lang="en-US"/>
        </a:p>
      </dgm:t>
    </dgm:pt>
    <dgm:pt modelId="{793D15CF-2434-4CB7-B159-964D936604D0}" type="pres">
      <dgm:prSet presAssocID="{4342ACC8-3494-4AE3-A456-8C00EE6A5F32}" presName="linear" presStyleCnt="0">
        <dgm:presLayoutVars>
          <dgm:animLvl val="lvl"/>
          <dgm:resizeHandles val="exact"/>
        </dgm:presLayoutVars>
      </dgm:prSet>
      <dgm:spPr/>
    </dgm:pt>
    <dgm:pt modelId="{23903398-4FF0-4211-AE82-0E22B7A0ED06}" type="pres">
      <dgm:prSet presAssocID="{3F77A634-1BBE-4040-9290-8DC31AB4E6B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4131BF7-F994-4511-B024-5A3288B2BA3C}" type="pres">
      <dgm:prSet presAssocID="{3F77A634-1BBE-4040-9290-8DC31AB4E6BC}" presName="childText" presStyleLbl="revTx" presStyleIdx="0" presStyleCnt="2">
        <dgm:presLayoutVars>
          <dgm:bulletEnabled val="1"/>
        </dgm:presLayoutVars>
      </dgm:prSet>
      <dgm:spPr/>
    </dgm:pt>
    <dgm:pt modelId="{CE9C4ED0-E1F5-44CA-913F-A3FCE2574AB3}" type="pres">
      <dgm:prSet presAssocID="{0525BA6E-E0B6-439B-94F6-72975A97997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9D6C24F-2E5A-458C-B0A0-0835ED7326DC}" type="pres">
      <dgm:prSet presAssocID="{0525BA6E-E0B6-439B-94F6-72975A97997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6D0910C-01C9-4638-A9E9-582BAF4BEC55}" srcId="{3F77A634-1BBE-4040-9290-8DC31AB4E6BC}" destId="{EC405480-5E20-45CC-82D5-25854F2CB848}" srcOrd="0" destOrd="0" parTransId="{4581ED7F-5688-47B7-8080-012C9F384010}" sibTransId="{106D4E48-0679-45A1-B7A7-C90BEB08A1BB}"/>
    <dgm:cxn modelId="{D2FCB11F-DDA2-412E-922F-5957F5522F16}" srcId="{0525BA6E-E0B6-439B-94F6-72975A979974}" destId="{B0DE9EB7-E73E-4EF8-A6A1-05559793957B}" srcOrd="0" destOrd="0" parTransId="{C18AA898-654B-49C2-A850-59C99ED0FB97}" sibTransId="{4E888CF4-2410-4E45-8DA4-F82D0C4B5B0F}"/>
    <dgm:cxn modelId="{F1987223-5787-434E-B58F-8D6E15FF4BD6}" type="presOf" srcId="{B13ED28F-A9F6-43F6-8EF5-4F751F8CBA4A}" destId="{64131BF7-F994-4511-B024-5A3288B2BA3C}" srcOrd="0" destOrd="1" presId="urn:microsoft.com/office/officeart/2005/8/layout/vList2"/>
    <dgm:cxn modelId="{A12D455B-AD0C-410B-993F-EC57B2E2F118}" type="presOf" srcId="{3F77A634-1BBE-4040-9290-8DC31AB4E6BC}" destId="{23903398-4FF0-4211-AE82-0E22B7A0ED06}" srcOrd="0" destOrd="0" presId="urn:microsoft.com/office/officeart/2005/8/layout/vList2"/>
    <dgm:cxn modelId="{67B22E73-7CE8-4C01-B77C-D691181BBB97}" type="presOf" srcId="{0525BA6E-E0B6-439B-94F6-72975A979974}" destId="{CE9C4ED0-E1F5-44CA-913F-A3FCE2574AB3}" srcOrd="0" destOrd="0" presId="urn:microsoft.com/office/officeart/2005/8/layout/vList2"/>
    <dgm:cxn modelId="{FFCA0675-A0F0-4C8D-B1E3-84701CBF9640}" type="presOf" srcId="{EC405480-5E20-45CC-82D5-25854F2CB848}" destId="{64131BF7-F994-4511-B024-5A3288B2BA3C}" srcOrd="0" destOrd="0" presId="urn:microsoft.com/office/officeart/2005/8/layout/vList2"/>
    <dgm:cxn modelId="{1B4D967B-A981-4BE6-AB32-689C1C4BC874}" type="presOf" srcId="{4342ACC8-3494-4AE3-A456-8C00EE6A5F32}" destId="{793D15CF-2434-4CB7-B159-964D936604D0}" srcOrd="0" destOrd="0" presId="urn:microsoft.com/office/officeart/2005/8/layout/vList2"/>
    <dgm:cxn modelId="{325D7594-C84F-4F34-AAEA-683AB6AC6640}" srcId="{4342ACC8-3494-4AE3-A456-8C00EE6A5F32}" destId="{3F77A634-1BBE-4040-9290-8DC31AB4E6BC}" srcOrd="0" destOrd="0" parTransId="{69764997-A849-4117-92FD-C6202848189A}" sibTransId="{59390F80-5215-42BE-894C-E49D423A0C49}"/>
    <dgm:cxn modelId="{AD5CE7CD-080C-4C47-A021-D88F1394D587}" srcId="{4342ACC8-3494-4AE3-A456-8C00EE6A5F32}" destId="{0525BA6E-E0B6-439B-94F6-72975A979974}" srcOrd="1" destOrd="0" parTransId="{36A3FE2E-D288-47CC-862A-66A05B4085F7}" sibTransId="{393E8658-096E-4EAC-9C12-AE10B9275BC4}"/>
    <dgm:cxn modelId="{3B2884D1-9A29-498A-8DD4-71993AF2DD0B}" srcId="{0525BA6E-E0B6-439B-94F6-72975A979974}" destId="{95B3AABF-8259-4A12-8329-5049EFA917E3}" srcOrd="1" destOrd="0" parTransId="{6D86A67A-BAC7-4CDD-9C4E-1E8F4D4E4EFF}" sibTransId="{FEB49D00-F5E0-4275-BB21-3EFDE54E7559}"/>
    <dgm:cxn modelId="{08E53FDB-4EEE-43E2-BD26-2ED130997E8B}" type="presOf" srcId="{95B3AABF-8259-4A12-8329-5049EFA917E3}" destId="{89D6C24F-2E5A-458C-B0A0-0835ED7326DC}" srcOrd="0" destOrd="1" presId="urn:microsoft.com/office/officeart/2005/8/layout/vList2"/>
    <dgm:cxn modelId="{E7343DE2-8F63-4779-BFC0-A8090E649919}" type="presOf" srcId="{B0DE9EB7-E73E-4EF8-A6A1-05559793957B}" destId="{89D6C24F-2E5A-458C-B0A0-0835ED7326DC}" srcOrd="0" destOrd="0" presId="urn:microsoft.com/office/officeart/2005/8/layout/vList2"/>
    <dgm:cxn modelId="{51F9F4F2-313E-40AB-B35B-4978EB5CEECB}" srcId="{3F77A634-1BBE-4040-9290-8DC31AB4E6BC}" destId="{B13ED28F-A9F6-43F6-8EF5-4F751F8CBA4A}" srcOrd="1" destOrd="0" parTransId="{6A546CEE-7802-43DB-A962-D06675C4D349}" sibTransId="{C05604CF-D4DB-43C7-BD0B-1EFA7FB27550}"/>
    <dgm:cxn modelId="{57FC4D6D-8065-4DAB-A203-925777016385}" type="presParOf" srcId="{793D15CF-2434-4CB7-B159-964D936604D0}" destId="{23903398-4FF0-4211-AE82-0E22B7A0ED06}" srcOrd="0" destOrd="0" presId="urn:microsoft.com/office/officeart/2005/8/layout/vList2"/>
    <dgm:cxn modelId="{1EC54902-6A0A-4178-A03A-08159CCCB003}" type="presParOf" srcId="{793D15CF-2434-4CB7-B159-964D936604D0}" destId="{64131BF7-F994-4511-B024-5A3288B2BA3C}" srcOrd="1" destOrd="0" presId="urn:microsoft.com/office/officeart/2005/8/layout/vList2"/>
    <dgm:cxn modelId="{741CE9B8-CC26-4FEE-BED3-9A02576AF58E}" type="presParOf" srcId="{793D15CF-2434-4CB7-B159-964D936604D0}" destId="{CE9C4ED0-E1F5-44CA-913F-A3FCE2574AB3}" srcOrd="2" destOrd="0" presId="urn:microsoft.com/office/officeart/2005/8/layout/vList2"/>
    <dgm:cxn modelId="{2AD8E9D2-5096-4729-A998-CC794B4355F5}" type="presParOf" srcId="{793D15CF-2434-4CB7-B159-964D936604D0}" destId="{89D6C24F-2E5A-458C-B0A0-0835ED7326D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0DBC7A-6974-4491-AF9B-363636AF33C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2ED1E6-46AD-43E1-BD6D-B208541983E7}">
      <dgm:prSet/>
      <dgm:spPr/>
      <dgm:t>
        <a:bodyPr/>
        <a:lstStyle/>
        <a:p>
          <a:r>
            <a:rPr lang="en-US" dirty="0"/>
            <a:t>Quality principles</a:t>
          </a:r>
        </a:p>
      </dgm:t>
    </dgm:pt>
    <dgm:pt modelId="{EB9FE7AC-57FE-4A75-B396-FFBF1C8F5F57}" type="parTrans" cxnId="{F528E631-2FC7-434E-A095-F4C6FB048C27}">
      <dgm:prSet/>
      <dgm:spPr/>
      <dgm:t>
        <a:bodyPr/>
        <a:lstStyle/>
        <a:p>
          <a:endParaRPr lang="en-US"/>
        </a:p>
      </dgm:t>
    </dgm:pt>
    <dgm:pt modelId="{6CAD9F10-F50C-4AD0-AF2C-E29766089398}" type="sibTrans" cxnId="{F528E631-2FC7-434E-A095-F4C6FB048C27}">
      <dgm:prSet/>
      <dgm:spPr/>
      <dgm:t>
        <a:bodyPr/>
        <a:lstStyle/>
        <a:p>
          <a:endParaRPr lang="en-US"/>
        </a:p>
      </dgm:t>
    </dgm:pt>
    <dgm:pt modelId="{6E089DC1-228D-4DD3-9D87-01F2364E2FA2}">
      <dgm:prSet/>
      <dgm:spPr/>
      <dgm:t>
        <a:bodyPr/>
        <a:lstStyle/>
        <a:p>
          <a:r>
            <a:rPr lang="en-US"/>
            <a:t>General propositions, or procedures, which guide activities of the national statistical system in meeting their quality-related objectives</a:t>
          </a:r>
        </a:p>
      </dgm:t>
    </dgm:pt>
    <dgm:pt modelId="{217B4776-8318-4C92-9B69-E8A7C47EB9CC}" type="parTrans" cxnId="{CFB06290-CE3A-4AE7-8BE3-A18347E69962}">
      <dgm:prSet/>
      <dgm:spPr/>
      <dgm:t>
        <a:bodyPr/>
        <a:lstStyle/>
        <a:p>
          <a:endParaRPr lang="en-US"/>
        </a:p>
      </dgm:t>
    </dgm:pt>
    <dgm:pt modelId="{F46AD854-757C-4B8E-9F85-27BEC328AED0}" type="sibTrans" cxnId="{CFB06290-CE3A-4AE7-8BE3-A18347E69962}">
      <dgm:prSet/>
      <dgm:spPr/>
      <dgm:t>
        <a:bodyPr/>
        <a:lstStyle/>
        <a:p>
          <a:endParaRPr lang="en-US"/>
        </a:p>
      </dgm:t>
    </dgm:pt>
    <dgm:pt modelId="{1DF3A7DF-C30F-4565-A90F-C6A4C601FC49}">
      <dgm:prSet/>
      <dgm:spPr/>
      <dgm:t>
        <a:bodyPr/>
        <a:lstStyle/>
        <a:p>
          <a:r>
            <a:rPr lang="en-US" dirty="0"/>
            <a:t>Quality requirements</a:t>
          </a:r>
        </a:p>
      </dgm:t>
    </dgm:pt>
    <dgm:pt modelId="{524AE77B-9561-4EE7-9CE9-C3E6AB1AB8D8}" type="parTrans" cxnId="{EEE13D1E-648C-465D-A169-477D474F6A7C}">
      <dgm:prSet/>
      <dgm:spPr/>
      <dgm:t>
        <a:bodyPr/>
        <a:lstStyle/>
        <a:p>
          <a:endParaRPr lang="en-US"/>
        </a:p>
      </dgm:t>
    </dgm:pt>
    <dgm:pt modelId="{1B30995A-3958-402D-9326-9757EEC537A8}" type="sibTrans" cxnId="{EEE13D1E-648C-465D-A169-477D474F6A7C}">
      <dgm:prSet/>
      <dgm:spPr/>
      <dgm:t>
        <a:bodyPr/>
        <a:lstStyle/>
        <a:p>
          <a:endParaRPr lang="en-US"/>
        </a:p>
      </dgm:t>
    </dgm:pt>
    <dgm:pt modelId="{A0861A75-5B8D-40EB-A4BC-0ED917DCCD07}">
      <dgm:prSet/>
      <dgm:spPr/>
      <dgm:t>
        <a:bodyPr/>
        <a:lstStyle/>
        <a:p>
          <a:r>
            <a:rPr lang="en-US"/>
            <a:t>Each quality principle is detailed by a set quality requirement describing what must be done to ensure that the given principal is implemented</a:t>
          </a:r>
        </a:p>
      </dgm:t>
    </dgm:pt>
    <dgm:pt modelId="{6295437A-DF25-4447-8516-7DC2BE31A734}" type="parTrans" cxnId="{86EEB163-9502-446A-B745-A14F443BB954}">
      <dgm:prSet/>
      <dgm:spPr/>
      <dgm:t>
        <a:bodyPr/>
        <a:lstStyle/>
        <a:p>
          <a:endParaRPr lang="en-US"/>
        </a:p>
      </dgm:t>
    </dgm:pt>
    <dgm:pt modelId="{5A43DDBE-DA51-4E56-B9CA-91DBF161F11E}" type="sibTrans" cxnId="{86EEB163-9502-446A-B745-A14F443BB954}">
      <dgm:prSet/>
      <dgm:spPr/>
      <dgm:t>
        <a:bodyPr/>
        <a:lstStyle/>
        <a:p>
          <a:endParaRPr lang="en-US"/>
        </a:p>
      </dgm:t>
    </dgm:pt>
    <dgm:pt modelId="{E53CE3B9-11E8-4C99-9884-CDC9530EE48B}">
      <dgm:prSet/>
      <dgm:spPr/>
      <dgm:t>
        <a:bodyPr/>
        <a:lstStyle/>
        <a:p>
          <a:r>
            <a:rPr lang="en-US" dirty="0"/>
            <a:t>Elements to be assured</a:t>
          </a:r>
        </a:p>
      </dgm:t>
    </dgm:pt>
    <dgm:pt modelId="{B11AE9A9-DE6A-4698-B940-EDDB918CB559}" type="parTrans" cxnId="{D432843E-4960-469C-A7F2-24BE6D042852}">
      <dgm:prSet/>
      <dgm:spPr/>
      <dgm:t>
        <a:bodyPr/>
        <a:lstStyle/>
        <a:p>
          <a:endParaRPr lang="en-US"/>
        </a:p>
      </dgm:t>
    </dgm:pt>
    <dgm:pt modelId="{10FB637C-422C-46F9-9A56-1D0AAA200531}" type="sibTrans" cxnId="{D432843E-4960-469C-A7F2-24BE6D042852}">
      <dgm:prSet/>
      <dgm:spPr/>
      <dgm:t>
        <a:bodyPr/>
        <a:lstStyle/>
        <a:p>
          <a:endParaRPr lang="en-US"/>
        </a:p>
      </dgm:t>
    </dgm:pt>
    <dgm:pt modelId="{AD090CDA-753C-406C-AB98-4FC2B2FAE0ED}">
      <dgm:prSet/>
      <dgm:spPr/>
      <dgm:t>
        <a:bodyPr/>
        <a:lstStyle/>
        <a:p>
          <a:r>
            <a:rPr lang="en-US"/>
            <a:t>For each principle, such as possible activities, methods and tools</a:t>
          </a:r>
        </a:p>
      </dgm:t>
    </dgm:pt>
    <dgm:pt modelId="{64067B43-13ED-46DC-9D91-7A7E6A48E899}" type="parTrans" cxnId="{199B8943-91D9-428E-B13B-16849FA2CE5E}">
      <dgm:prSet/>
      <dgm:spPr/>
      <dgm:t>
        <a:bodyPr/>
        <a:lstStyle/>
        <a:p>
          <a:endParaRPr lang="en-US"/>
        </a:p>
      </dgm:t>
    </dgm:pt>
    <dgm:pt modelId="{B1619E9D-9D55-43D5-9289-BE28EC0B5B99}" type="sibTrans" cxnId="{199B8943-91D9-428E-B13B-16849FA2CE5E}">
      <dgm:prSet/>
      <dgm:spPr/>
      <dgm:t>
        <a:bodyPr/>
        <a:lstStyle/>
        <a:p>
          <a:endParaRPr lang="en-US"/>
        </a:p>
      </dgm:t>
    </dgm:pt>
    <dgm:pt modelId="{3B15D447-60BF-4CDF-AD9E-9A711B9CF15C}" type="pres">
      <dgm:prSet presAssocID="{CD0DBC7A-6974-4491-AF9B-363636AF33CE}" presName="linearFlow" presStyleCnt="0">
        <dgm:presLayoutVars>
          <dgm:dir/>
          <dgm:animLvl val="lvl"/>
          <dgm:resizeHandles val="exact"/>
        </dgm:presLayoutVars>
      </dgm:prSet>
      <dgm:spPr/>
    </dgm:pt>
    <dgm:pt modelId="{4F9CD7CE-68CE-4846-AC6C-C553B50CF012}" type="pres">
      <dgm:prSet presAssocID="{C32ED1E6-46AD-43E1-BD6D-B208541983E7}" presName="composite" presStyleCnt="0"/>
      <dgm:spPr/>
    </dgm:pt>
    <dgm:pt modelId="{063DD941-ABC4-4EA7-92C8-E6E762E79079}" type="pres">
      <dgm:prSet presAssocID="{C32ED1E6-46AD-43E1-BD6D-B208541983E7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2528BBD6-37C4-435F-940D-2839970EA97F}" type="pres">
      <dgm:prSet presAssocID="{C32ED1E6-46AD-43E1-BD6D-B208541983E7}" presName="descendantText" presStyleLbl="alignAcc1" presStyleIdx="0" presStyleCnt="3">
        <dgm:presLayoutVars>
          <dgm:bulletEnabled val="1"/>
        </dgm:presLayoutVars>
      </dgm:prSet>
      <dgm:spPr/>
    </dgm:pt>
    <dgm:pt modelId="{CE78F1DE-05F7-4774-8709-A8E344F8EE6B}" type="pres">
      <dgm:prSet presAssocID="{6CAD9F10-F50C-4AD0-AF2C-E29766089398}" presName="sp" presStyleCnt="0"/>
      <dgm:spPr/>
    </dgm:pt>
    <dgm:pt modelId="{E1B35850-63D0-4625-9E8A-D4BF2BE9359C}" type="pres">
      <dgm:prSet presAssocID="{1DF3A7DF-C30F-4565-A90F-C6A4C601FC49}" presName="composite" presStyleCnt="0"/>
      <dgm:spPr/>
    </dgm:pt>
    <dgm:pt modelId="{C527841E-03A4-4F94-BDF9-1867052A0C71}" type="pres">
      <dgm:prSet presAssocID="{1DF3A7DF-C30F-4565-A90F-C6A4C601FC4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D198B6F2-E282-4A96-B7E4-4AFA0A6F9D35}" type="pres">
      <dgm:prSet presAssocID="{1DF3A7DF-C30F-4565-A90F-C6A4C601FC49}" presName="descendantText" presStyleLbl="alignAcc1" presStyleIdx="1" presStyleCnt="3">
        <dgm:presLayoutVars>
          <dgm:bulletEnabled val="1"/>
        </dgm:presLayoutVars>
      </dgm:prSet>
      <dgm:spPr/>
    </dgm:pt>
    <dgm:pt modelId="{6E7AAAD9-3FB4-4E7C-8208-FCC662CF128B}" type="pres">
      <dgm:prSet presAssocID="{1B30995A-3958-402D-9326-9757EEC537A8}" presName="sp" presStyleCnt="0"/>
      <dgm:spPr/>
    </dgm:pt>
    <dgm:pt modelId="{58572965-BA09-49FD-B377-8151CEC7EAC8}" type="pres">
      <dgm:prSet presAssocID="{E53CE3B9-11E8-4C99-9884-CDC9530EE48B}" presName="composite" presStyleCnt="0"/>
      <dgm:spPr/>
    </dgm:pt>
    <dgm:pt modelId="{627ABC78-1258-4F38-9B5C-6C3D61BFED21}" type="pres">
      <dgm:prSet presAssocID="{E53CE3B9-11E8-4C99-9884-CDC9530EE48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36EF23F-7731-404F-BEA2-C38F554BFC5C}" type="pres">
      <dgm:prSet presAssocID="{E53CE3B9-11E8-4C99-9884-CDC9530EE48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EEE13D1E-648C-465D-A169-477D474F6A7C}" srcId="{CD0DBC7A-6974-4491-AF9B-363636AF33CE}" destId="{1DF3A7DF-C30F-4565-A90F-C6A4C601FC49}" srcOrd="1" destOrd="0" parTransId="{524AE77B-9561-4EE7-9CE9-C3E6AB1AB8D8}" sibTransId="{1B30995A-3958-402D-9326-9757EEC537A8}"/>
    <dgm:cxn modelId="{292E7F22-FE68-43BF-81CE-F869E5172358}" type="presOf" srcId="{CD0DBC7A-6974-4491-AF9B-363636AF33CE}" destId="{3B15D447-60BF-4CDF-AD9E-9A711B9CF15C}" srcOrd="0" destOrd="0" presId="urn:microsoft.com/office/officeart/2005/8/layout/chevron2"/>
    <dgm:cxn modelId="{F528E631-2FC7-434E-A095-F4C6FB048C27}" srcId="{CD0DBC7A-6974-4491-AF9B-363636AF33CE}" destId="{C32ED1E6-46AD-43E1-BD6D-B208541983E7}" srcOrd="0" destOrd="0" parTransId="{EB9FE7AC-57FE-4A75-B396-FFBF1C8F5F57}" sibTransId="{6CAD9F10-F50C-4AD0-AF2C-E29766089398}"/>
    <dgm:cxn modelId="{D432843E-4960-469C-A7F2-24BE6D042852}" srcId="{CD0DBC7A-6974-4491-AF9B-363636AF33CE}" destId="{E53CE3B9-11E8-4C99-9884-CDC9530EE48B}" srcOrd="2" destOrd="0" parTransId="{B11AE9A9-DE6A-4698-B940-EDDB918CB559}" sibTransId="{10FB637C-422C-46F9-9A56-1D0AAA200531}"/>
    <dgm:cxn modelId="{6AB8AB60-B898-4E5C-866C-946515B0EA1E}" type="presOf" srcId="{A0861A75-5B8D-40EB-A4BC-0ED917DCCD07}" destId="{D198B6F2-E282-4A96-B7E4-4AFA0A6F9D35}" srcOrd="0" destOrd="0" presId="urn:microsoft.com/office/officeart/2005/8/layout/chevron2"/>
    <dgm:cxn modelId="{199B8943-91D9-428E-B13B-16849FA2CE5E}" srcId="{E53CE3B9-11E8-4C99-9884-CDC9530EE48B}" destId="{AD090CDA-753C-406C-AB98-4FC2B2FAE0ED}" srcOrd="0" destOrd="0" parTransId="{64067B43-13ED-46DC-9D91-7A7E6A48E899}" sibTransId="{B1619E9D-9D55-43D5-9289-BE28EC0B5B99}"/>
    <dgm:cxn modelId="{86EEB163-9502-446A-B745-A14F443BB954}" srcId="{1DF3A7DF-C30F-4565-A90F-C6A4C601FC49}" destId="{A0861A75-5B8D-40EB-A4BC-0ED917DCCD07}" srcOrd="0" destOrd="0" parTransId="{6295437A-DF25-4447-8516-7DC2BE31A734}" sibTransId="{5A43DDBE-DA51-4E56-B9CA-91DBF161F11E}"/>
    <dgm:cxn modelId="{537CC88B-34A2-442F-9280-E451BE6B4A33}" type="presOf" srcId="{C32ED1E6-46AD-43E1-BD6D-B208541983E7}" destId="{063DD941-ABC4-4EA7-92C8-E6E762E79079}" srcOrd="0" destOrd="0" presId="urn:microsoft.com/office/officeart/2005/8/layout/chevron2"/>
    <dgm:cxn modelId="{CFB06290-CE3A-4AE7-8BE3-A18347E69962}" srcId="{C32ED1E6-46AD-43E1-BD6D-B208541983E7}" destId="{6E089DC1-228D-4DD3-9D87-01F2364E2FA2}" srcOrd="0" destOrd="0" parTransId="{217B4776-8318-4C92-9B69-E8A7C47EB9CC}" sibTransId="{F46AD854-757C-4B8E-9F85-27BEC328AED0}"/>
    <dgm:cxn modelId="{EE7528B0-9C06-46A7-AECA-26F5863269C4}" type="presOf" srcId="{6E089DC1-228D-4DD3-9D87-01F2364E2FA2}" destId="{2528BBD6-37C4-435F-940D-2839970EA97F}" srcOrd="0" destOrd="0" presId="urn:microsoft.com/office/officeart/2005/8/layout/chevron2"/>
    <dgm:cxn modelId="{B5254ACD-9345-4FD5-AF7D-B9B915E65232}" type="presOf" srcId="{E53CE3B9-11E8-4C99-9884-CDC9530EE48B}" destId="{627ABC78-1258-4F38-9B5C-6C3D61BFED21}" srcOrd="0" destOrd="0" presId="urn:microsoft.com/office/officeart/2005/8/layout/chevron2"/>
    <dgm:cxn modelId="{970045D9-315C-4F0C-9B47-DCBAD76DF238}" type="presOf" srcId="{AD090CDA-753C-406C-AB98-4FC2B2FAE0ED}" destId="{636EF23F-7731-404F-BEA2-C38F554BFC5C}" srcOrd="0" destOrd="0" presId="urn:microsoft.com/office/officeart/2005/8/layout/chevron2"/>
    <dgm:cxn modelId="{B890EAF6-F91B-40CA-BB77-0D15A8523ADC}" type="presOf" srcId="{1DF3A7DF-C30F-4565-A90F-C6A4C601FC49}" destId="{C527841E-03A4-4F94-BDF9-1867052A0C71}" srcOrd="0" destOrd="0" presId="urn:microsoft.com/office/officeart/2005/8/layout/chevron2"/>
    <dgm:cxn modelId="{8E6C6F03-5754-4292-AEB1-07E82E43CBD6}" type="presParOf" srcId="{3B15D447-60BF-4CDF-AD9E-9A711B9CF15C}" destId="{4F9CD7CE-68CE-4846-AC6C-C553B50CF012}" srcOrd="0" destOrd="0" presId="urn:microsoft.com/office/officeart/2005/8/layout/chevron2"/>
    <dgm:cxn modelId="{E7A3F851-9878-410F-8BA0-68721D9A3A8D}" type="presParOf" srcId="{4F9CD7CE-68CE-4846-AC6C-C553B50CF012}" destId="{063DD941-ABC4-4EA7-92C8-E6E762E79079}" srcOrd="0" destOrd="0" presId="urn:microsoft.com/office/officeart/2005/8/layout/chevron2"/>
    <dgm:cxn modelId="{8DD9D4FF-E994-48D1-8B0D-62FDCA485803}" type="presParOf" srcId="{4F9CD7CE-68CE-4846-AC6C-C553B50CF012}" destId="{2528BBD6-37C4-435F-940D-2839970EA97F}" srcOrd="1" destOrd="0" presId="urn:microsoft.com/office/officeart/2005/8/layout/chevron2"/>
    <dgm:cxn modelId="{F214C100-B696-42A6-9E63-753A4A1F1397}" type="presParOf" srcId="{3B15D447-60BF-4CDF-AD9E-9A711B9CF15C}" destId="{CE78F1DE-05F7-4774-8709-A8E344F8EE6B}" srcOrd="1" destOrd="0" presId="urn:microsoft.com/office/officeart/2005/8/layout/chevron2"/>
    <dgm:cxn modelId="{F1CAAB1F-F972-454F-8246-FD4186A614EA}" type="presParOf" srcId="{3B15D447-60BF-4CDF-AD9E-9A711B9CF15C}" destId="{E1B35850-63D0-4625-9E8A-D4BF2BE9359C}" srcOrd="2" destOrd="0" presId="urn:microsoft.com/office/officeart/2005/8/layout/chevron2"/>
    <dgm:cxn modelId="{31CDDDDC-747C-457B-A246-998AA9A89E04}" type="presParOf" srcId="{E1B35850-63D0-4625-9E8A-D4BF2BE9359C}" destId="{C527841E-03A4-4F94-BDF9-1867052A0C71}" srcOrd="0" destOrd="0" presId="urn:microsoft.com/office/officeart/2005/8/layout/chevron2"/>
    <dgm:cxn modelId="{87F12F31-4EAB-4624-B88D-0DF1BAF7A527}" type="presParOf" srcId="{E1B35850-63D0-4625-9E8A-D4BF2BE9359C}" destId="{D198B6F2-E282-4A96-B7E4-4AFA0A6F9D35}" srcOrd="1" destOrd="0" presId="urn:microsoft.com/office/officeart/2005/8/layout/chevron2"/>
    <dgm:cxn modelId="{36DE8230-E914-43A7-919D-BBE7EA55CC1B}" type="presParOf" srcId="{3B15D447-60BF-4CDF-AD9E-9A711B9CF15C}" destId="{6E7AAAD9-3FB4-4E7C-8208-FCC662CF128B}" srcOrd="3" destOrd="0" presId="urn:microsoft.com/office/officeart/2005/8/layout/chevron2"/>
    <dgm:cxn modelId="{6142BE41-1B43-41FF-814D-846F2FB9530C}" type="presParOf" srcId="{3B15D447-60BF-4CDF-AD9E-9A711B9CF15C}" destId="{58572965-BA09-49FD-B377-8151CEC7EAC8}" srcOrd="4" destOrd="0" presId="urn:microsoft.com/office/officeart/2005/8/layout/chevron2"/>
    <dgm:cxn modelId="{5C683510-CC9D-4D38-BD95-A726846B8049}" type="presParOf" srcId="{58572965-BA09-49FD-B377-8151CEC7EAC8}" destId="{627ABC78-1258-4F38-9B5C-6C3D61BFED21}" srcOrd="0" destOrd="0" presId="urn:microsoft.com/office/officeart/2005/8/layout/chevron2"/>
    <dgm:cxn modelId="{BE68C689-B5AA-486A-8FBA-164B88EF9772}" type="presParOf" srcId="{58572965-BA09-49FD-B377-8151CEC7EAC8}" destId="{636EF23F-7731-404F-BEA2-C38F554BFC5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C69858-20AB-441B-A985-40CA51D158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63527DA-3E81-4546-905E-24AAA05D9225}">
      <dgm:prSet/>
      <dgm:spPr/>
      <dgm:t>
        <a:bodyPr/>
        <a:lstStyle/>
        <a:p>
          <a:r>
            <a:rPr lang="en-US"/>
            <a:t>It is </a:t>
          </a:r>
          <a:r>
            <a:rPr lang="en-US" b="1"/>
            <a:t>recommended</a:t>
          </a:r>
          <a:r>
            <a:rPr lang="en-US"/>
            <a:t> that countries develop and use a system of quality indicators.</a:t>
          </a:r>
        </a:p>
      </dgm:t>
    </dgm:pt>
    <dgm:pt modelId="{9BC12A72-AE59-46ED-9C67-D8596FF125D9}" type="parTrans" cxnId="{30DFAEFB-B622-491B-98AE-945A12825388}">
      <dgm:prSet/>
      <dgm:spPr/>
      <dgm:t>
        <a:bodyPr/>
        <a:lstStyle/>
        <a:p>
          <a:endParaRPr lang="en-US"/>
        </a:p>
      </dgm:t>
    </dgm:pt>
    <dgm:pt modelId="{283097A0-A70E-4C28-B09D-EC4B3A06E23A}" type="sibTrans" cxnId="{30DFAEFB-B622-491B-98AE-945A12825388}">
      <dgm:prSet/>
      <dgm:spPr/>
      <dgm:t>
        <a:bodyPr/>
        <a:lstStyle/>
        <a:p>
          <a:endParaRPr lang="en-US"/>
        </a:p>
      </dgm:t>
    </dgm:pt>
    <dgm:pt modelId="{EC08F80B-770C-42F4-A749-84D7EA9DCD36}">
      <dgm:prSet/>
      <dgm:spPr/>
      <dgm:t>
        <a:bodyPr/>
        <a:lstStyle/>
        <a:p>
          <a:r>
            <a:rPr lang="en-US"/>
            <a:t>It is </a:t>
          </a:r>
          <a:r>
            <a:rPr lang="en-US" b="1"/>
            <a:t>recommended</a:t>
          </a:r>
          <a:r>
            <a:rPr lang="en-US"/>
            <a:t> that the quality indicators satisfy the following criteria:</a:t>
          </a:r>
        </a:p>
      </dgm:t>
    </dgm:pt>
    <dgm:pt modelId="{69185552-2B8E-4910-B8DC-F3985F5FB93E}" type="parTrans" cxnId="{5224D336-7871-4D97-8962-219E46630D01}">
      <dgm:prSet/>
      <dgm:spPr/>
      <dgm:t>
        <a:bodyPr/>
        <a:lstStyle/>
        <a:p>
          <a:endParaRPr lang="en-US"/>
        </a:p>
      </dgm:t>
    </dgm:pt>
    <dgm:pt modelId="{260946E0-E885-48EE-BEA0-EC390097F952}" type="sibTrans" cxnId="{5224D336-7871-4D97-8962-219E46630D01}">
      <dgm:prSet/>
      <dgm:spPr/>
      <dgm:t>
        <a:bodyPr/>
        <a:lstStyle/>
        <a:p>
          <a:endParaRPr lang="en-US"/>
        </a:p>
      </dgm:t>
    </dgm:pt>
    <dgm:pt modelId="{15C2BB67-CF18-41DB-9309-FB6E6CF80F2A}">
      <dgm:prSet/>
      <dgm:spPr/>
      <dgm:t>
        <a:bodyPr/>
        <a:lstStyle/>
        <a:p>
          <a:r>
            <a:rPr lang="en-US"/>
            <a:t>They cover all dimensions of quality;</a:t>
          </a:r>
        </a:p>
      </dgm:t>
    </dgm:pt>
    <dgm:pt modelId="{86F9D293-196B-40DE-B9BD-34D3396E3EDA}" type="parTrans" cxnId="{2A613138-81AA-44E3-8EFE-2872ED6FFC80}">
      <dgm:prSet/>
      <dgm:spPr/>
      <dgm:t>
        <a:bodyPr/>
        <a:lstStyle/>
        <a:p>
          <a:endParaRPr lang="en-US"/>
        </a:p>
      </dgm:t>
    </dgm:pt>
    <dgm:pt modelId="{8C5FF4B5-4E72-4EBA-BD75-D22FA3C01103}" type="sibTrans" cxnId="{2A613138-81AA-44E3-8EFE-2872ED6FFC80}">
      <dgm:prSet/>
      <dgm:spPr/>
      <dgm:t>
        <a:bodyPr/>
        <a:lstStyle/>
        <a:p>
          <a:endParaRPr lang="en-US"/>
        </a:p>
      </dgm:t>
    </dgm:pt>
    <dgm:pt modelId="{0C2A11CE-061D-44D1-953F-929148B27588}">
      <dgm:prSet/>
      <dgm:spPr/>
      <dgm:t>
        <a:bodyPr/>
        <a:lstStyle/>
        <a:p>
          <a:r>
            <a:rPr lang="en-US"/>
            <a:t>They are based on the consistent application of sound methodologies and processes; and</a:t>
          </a:r>
        </a:p>
      </dgm:t>
    </dgm:pt>
    <dgm:pt modelId="{FB91B0B7-2DA9-4D62-88F2-BC581EE16BEC}" type="parTrans" cxnId="{FA0DC776-776B-419D-BD38-531EFAB28326}">
      <dgm:prSet/>
      <dgm:spPr/>
      <dgm:t>
        <a:bodyPr/>
        <a:lstStyle/>
        <a:p>
          <a:endParaRPr lang="en-US"/>
        </a:p>
      </dgm:t>
    </dgm:pt>
    <dgm:pt modelId="{8866ECF8-E364-49B2-A81B-FB9FCE7A9980}" type="sibTrans" cxnId="{FA0DC776-776B-419D-BD38-531EFAB28326}">
      <dgm:prSet/>
      <dgm:spPr/>
      <dgm:t>
        <a:bodyPr/>
        <a:lstStyle/>
        <a:p>
          <a:endParaRPr lang="en-US"/>
        </a:p>
      </dgm:t>
    </dgm:pt>
    <dgm:pt modelId="{A6BCB233-3A65-4DDE-8569-892274F69524}">
      <dgm:prSet/>
      <dgm:spPr/>
      <dgm:t>
        <a:bodyPr/>
        <a:lstStyle/>
        <a:p>
          <a:r>
            <a:rPr lang="en-US"/>
            <a:t>They are easy to interpret by both internal and external users.</a:t>
          </a:r>
        </a:p>
      </dgm:t>
    </dgm:pt>
    <dgm:pt modelId="{7949DB99-1123-4C32-A869-268B3AC1BCA7}" type="parTrans" cxnId="{64BF29DF-6744-421A-81CB-2453E1820368}">
      <dgm:prSet/>
      <dgm:spPr/>
      <dgm:t>
        <a:bodyPr/>
        <a:lstStyle/>
        <a:p>
          <a:endParaRPr lang="en-US"/>
        </a:p>
      </dgm:t>
    </dgm:pt>
    <dgm:pt modelId="{E94855A6-57BC-4083-BE30-81979D8E9D10}" type="sibTrans" cxnId="{64BF29DF-6744-421A-81CB-2453E1820368}">
      <dgm:prSet/>
      <dgm:spPr/>
      <dgm:t>
        <a:bodyPr/>
        <a:lstStyle/>
        <a:p>
          <a:endParaRPr lang="en-US"/>
        </a:p>
      </dgm:t>
    </dgm:pt>
    <dgm:pt modelId="{307CDE8C-9558-4215-BB27-F446F3CC06A8}">
      <dgm:prSet/>
      <dgm:spPr/>
      <dgm:t>
        <a:bodyPr/>
        <a:lstStyle/>
        <a:p>
          <a:r>
            <a:rPr lang="en-US"/>
            <a:t>It is </a:t>
          </a:r>
          <a:r>
            <a:rPr lang="en-US" b="1"/>
            <a:t>recommended</a:t>
          </a:r>
          <a:r>
            <a:rPr lang="en-US"/>
            <a:t> that countries maintain a balance between the scope of quality dimensions and a practical number of indicators.</a:t>
          </a:r>
        </a:p>
      </dgm:t>
    </dgm:pt>
    <dgm:pt modelId="{B7399286-196B-4D9D-8B81-4B176B1A9AED}" type="parTrans" cxnId="{B9DFA5CD-D96A-4288-A670-8C566CF75AFC}">
      <dgm:prSet/>
      <dgm:spPr/>
      <dgm:t>
        <a:bodyPr/>
        <a:lstStyle/>
        <a:p>
          <a:endParaRPr lang="en-US"/>
        </a:p>
      </dgm:t>
    </dgm:pt>
    <dgm:pt modelId="{EF064198-E33C-43D6-BB85-44CD4468291D}" type="sibTrans" cxnId="{B9DFA5CD-D96A-4288-A670-8C566CF75AFC}">
      <dgm:prSet/>
      <dgm:spPr/>
      <dgm:t>
        <a:bodyPr/>
        <a:lstStyle/>
        <a:p>
          <a:endParaRPr lang="en-US"/>
        </a:p>
      </dgm:t>
    </dgm:pt>
    <dgm:pt modelId="{339BE8DF-6D63-4AA2-BA11-DAFFC2186F73}" type="pres">
      <dgm:prSet presAssocID="{90C69858-20AB-441B-A985-40CA51D158CA}" presName="linear" presStyleCnt="0">
        <dgm:presLayoutVars>
          <dgm:animLvl val="lvl"/>
          <dgm:resizeHandles val="exact"/>
        </dgm:presLayoutVars>
      </dgm:prSet>
      <dgm:spPr/>
    </dgm:pt>
    <dgm:pt modelId="{E7FF9871-B115-4FC1-9467-63D99E9F4708}" type="pres">
      <dgm:prSet presAssocID="{763527DA-3E81-4546-905E-24AAA05D922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4C62C0B-92F4-4E3E-A262-61E575E51212}" type="pres">
      <dgm:prSet presAssocID="{283097A0-A70E-4C28-B09D-EC4B3A06E23A}" presName="spacer" presStyleCnt="0"/>
      <dgm:spPr/>
    </dgm:pt>
    <dgm:pt modelId="{A2083FFC-886F-46FD-B89C-AD71FE2352F9}" type="pres">
      <dgm:prSet presAssocID="{EC08F80B-770C-42F4-A749-84D7EA9DCD3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5587C85-D880-455E-8F85-B391696D679B}" type="pres">
      <dgm:prSet presAssocID="{EC08F80B-770C-42F4-A749-84D7EA9DCD36}" presName="childText" presStyleLbl="revTx" presStyleIdx="0" presStyleCnt="1">
        <dgm:presLayoutVars>
          <dgm:bulletEnabled val="1"/>
        </dgm:presLayoutVars>
      </dgm:prSet>
      <dgm:spPr/>
    </dgm:pt>
    <dgm:pt modelId="{0DA20D68-B700-4482-B260-27BC9D6ED0A0}" type="pres">
      <dgm:prSet presAssocID="{307CDE8C-9558-4215-BB27-F446F3CC06A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080D005-291A-488F-9B06-8EC73ABEB62F}" type="presOf" srcId="{A6BCB233-3A65-4DDE-8569-892274F69524}" destId="{D5587C85-D880-455E-8F85-B391696D679B}" srcOrd="0" destOrd="2" presId="urn:microsoft.com/office/officeart/2005/8/layout/vList2"/>
    <dgm:cxn modelId="{FC3C9026-2425-40BF-BD2B-467C73D08B2D}" type="presOf" srcId="{307CDE8C-9558-4215-BB27-F446F3CC06A8}" destId="{0DA20D68-B700-4482-B260-27BC9D6ED0A0}" srcOrd="0" destOrd="0" presId="urn:microsoft.com/office/officeart/2005/8/layout/vList2"/>
    <dgm:cxn modelId="{5224D336-7871-4D97-8962-219E46630D01}" srcId="{90C69858-20AB-441B-A985-40CA51D158CA}" destId="{EC08F80B-770C-42F4-A749-84D7EA9DCD36}" srcOrd="1" destOrd="0" parTransId="{69185552-2B8E-4910-B8DC-F3985F5FB93E}" sibTransId="{260946E0-E885-48EE-BEA0-EC390097F952}"/>
    <dgm:cxn modelId="{2A613138-81AA-44E3-8EFE-2872ED6FFC80}" srcId="{EC08F80B-770C-42F4-A749-84D7EA9DCD36}" destId="{15C2BB67-CF18-41DB-9309-FB6E6CF80F2A}" srcOrd="0" destOrd="0" parTransId="{86F9D293-196B-40DE-B9BD-34D3396E3EDA}" sibTransId="{8C5FF4B5-4E72-4EBA-BD75-D22FA3C01103}"/>
    <dgm:cxn modelId="{30D67149-067C-4C9D-B0F5-957CECD2B7EC}" type="presOf" srcId="{15C2BB67-CF18-41DB-9309-FB6E6CF80F2A}" destId="{D5587C85-D880-455E-8F85-B391696D679B}" srcOrd="0" destOrd="0" presId="urn:microsoft.com/office/officeart/2005/8/layout/vList2"/>
    <dgm:cxn modelId="{34F74571-4B9D-4198-99B1-6CD26B8567A1}" type="presOf" srcId="{763527DA-3E81-4546-905E-24AAA05D9225}" destId="{E7FF9871-B115-4FC1-9467-63D99E9F4708}" srcOrd="0" destOrd="0" presId="urn:microsoft.com/office/officeart/2005/8/layout/vList2"/>
    <dgm:cxn modelId="{FA0DC776-776B-419D-BD38-531EFAB28326}" srcId="{EC08F80B-770C-42F4-A749-84D7EA9DCD36}" destId="{0C2A11CE-061D-44D1-953F-929148B27588}" srcOrd="1" destOrd="0" parTransId="{FB91B0B7-2DA9-4D62-88F2-BC581EE16BEC}" sibTransId="{8866ECF8-E364-49B2-A81B-FB9FCE7A9980}"/>
    <dgm:cxn modelId="{413FA089-F471-4E62-998B-468A986EC932}" type="presOf" srcId="{0C2A11CE-061D-44D1-953F-929148B27588}" destId="{D5587C85-D880-455E-8F85-B391696D679B}" srcOrd="0" destOrd="1" presId="urn:microsoft.com/office/officeart/2005/8/layout/vList2"/>
    <dgm:cxn modelId="{43286498-EB29-46E5-A59D-F2DE93880F81}" type="presOf" srcId="{EC08F80B-770C-42F4-A749-84D7EA9DCD36}" destId="{A2083FFC-886F-46FD-B89C-AD71FE2352F9}" srcOrd="0" destOrd="0" presId="urn:microsoft.com/office/officeart/2005/8/layout/vList2"/>
    <dgm:cxn modelId="{182581A6-E775-4A02-A500-0902E48FA5A7}" type="presOf" srcId="{90C69858-20AB-441B-A985-40CA51D158CA}" destId="{339BE8DF-6D63-4AA2-BA11-DAFFC2186F73}" srcOrd="0" destOrd="0" presId="urn:microsoft.com/office/officeart/2005/8/layout/vList2"/>
    <dgm:cxn modelId="{B9DFA5CD-D96A-4288-A670-8C566CF75AFC}" srcId="{90C69858-20AB-441B-A985-40CA51D158CA}" destId="{307CDE8C-9558-4215-BB27-F446F3CC06A8}" srcOrd="2" destOrd="0" parTransId="{B7399286-196B-4D9D-8B81-4B176B1A9AED}" sibTransId="{EF064198-E33C-43D6-BB85-44CD4468291D}"/>
    <dgm:cxn modelId="{64BF29DF-6744-421A-81CB-2453E1820368}" srcId="{EC08F80B-770C-42F4-A749-84D7EA9DCD36}" destId="{A6BCB233-3A65-4DDE-8569-892274F69524}" srcOrd="2" destOrd="0" parTransId="{7949DB99-1123-4C32-A869-268B3AC1BCA7}" sibTransId="{E94855A6-57BC-4083-BE30-81979D8E9D10}"/>
    <dgm:cxn modelId="{30DFAEFB-B622-491B-98AE-945A12825388}" srcId="{90C69858-20AB-441B-A985-40CA51D158CA}" destId="{763527DA-3E81-4546-905E-24AAA05D9225}" srcOrd="0" destOrd="0" parTransId="{9BC12A72-AE59-46ED-9C67-D8596FF125D9}" sibTransId="{283097A0-A70E-4C28-B09D-EC4B3A06E23A}"/>
    <dgm:cxn modelId="{13C675EE-5D65-4E0D-96EE-B03BA930594A}" type="presParOf" srcId="{339BE8DF-6D63-4AA2-BA11-DAFFC2186F73}" destId="{E7FF9871-B115-4FC1-9467-63D99E9F4708}" srcOrd="0" destOrd="0" presId="urn:microsoft.com/office/officeart/2005/8/layout/vList2"/>
    <dgm:cxn modelId="{EFB62DE5-D569-4A8C-A434-92AB00B38295}" type="presParOf" srcId="{339BE8DF-6D63-4AA2-BA11-DAFFC2186F73}" destId="{D4C62C0B-92F4-4E3E-A262-61E575E51212}" srcOrd="1" destOrd="0" presId="urn:microsoft.com/office/officeart/2005/8/layout/vList2"/>
    <dgm:cxn modelId="{7C22BD39-FD75-47D3-8220-5CB7F9FC37CF}" type="presParOf" srcId="{339BE8DF-6D63-4AA2-BA11-DAFFC2186F73}" destId="{A2083FFC-886F-46FD-B89C-AD71FE2352F9}" srcOrd="2" destOrd="0" presId="urn:microsoft.com/office/officeart/2005/8/layout/vList2"/>
    <dgm:cxn modelId="{F25913F8-26B9-41F5-9F08-ECF585B0E662}" type="presParOf" srcId="{339BE8DF-6D63-4AA2-BA11-DAFFC2186F73}" destId="{D5587C85-D880-455E-8F85-B391696D679B}" srcOrd="3" destOrd="0" presId="urn:microsoft.com/office/officeart/2005/8/layout/vList2"/>
    <dgm:cxn modelId="{5F9D7C12-EBF1-41AA-B518-01AC7FA4DDA7}" type="presParOf" srcId="{339BE8DF-6D63-4AA2-BA11-DAFFC2186F73}" destId="{0DA20D68-B700-4482-B260-27BC9D6ED0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BAD98D-CA81-4CD7-9BBE-9097A957E3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EC629D3-6B90-4644-97E1-0AC5F416501A}">
      <dgm:prSet/>
      <dgm:spPr/>
      <dgm:t>
        <a:bodyPr/>
        <a:lstStyle/>
        <a:p>
          <a:r>
            <a:rPr lang="en-US"/>
            <a:t>Accuracy</a:t>
          </a:r>
        </a:p>
      </dgm:t>
    </dgm:pt>
    <dgm:pt modelId="{E9921E59-41E9-4DB0-BE65-C61D3C11FF91}" type="parTrans" cxnId="{7302F622-E580-4914-9996-C931BE0E36DC}">
      <dgm:prSet/>
      <dgm:spPr/>
      <dgm:t>
        <a:bodyPr/>
        <a:lstStyle/>
        <a:p>
          <a:endParaRPr lang="en-US"/>
        </a:p>
      </dgm:t>
    </dgm:pt>
    <dgm:pt modelId="{CA949AC2-9B6D-48AC-ACDD-830EEC19B314}" type="sibTrans" cxnId="{7302F622-E580-4914-9996-C931BE0E36DC}">
      <dgm:prSet/>
      <dgm:spPr/>
      <dgm:t>
        <a:bodyPr/>
        <a:lstStyle/>
        <a:p>
          <a:endParaRPr lang="en-US"/>
        </a:p>
      </dgm:t>
    </dgm:pt>
    <dgm:pt modelId="{07DC771E-79DC-424A-A509-8B8EE74DD9D2}">
      <dgm:prSet/>
      <dgm:spPr/>
      <dgm:t>
        <a:bodyPr/>
        <a:lstStyle/>
        <a:p>
          <a:r>
            <a:rPr lang="en-US"/>
            <a:t>Application of confidentiality and its impact. </a:t>
          </a:r>
        </a:p>
      </dgm:t>
    </dgm:pt>
    <dgm:pt modelId="{1E4AD283-B15E-49B4-BAC7-0982C86E3A9A}" type="parTrans" cxnId="{AB86BCFA-03DF-482E-8B33-1E3981C0EB78}">
      <dgm:prSet/>
      <dgm:spPr/>
      <dgm:t>
        <a:bodyPr/>
        <a:lstStyle/>
        <a:p>
          <a:endParaRPr lang="en-US"/>
        </a:p>
      </dgm:t>
    </dgm:pt>
    <dgm:pt modelId="{1BBCE9BA-4EAF-4DE3-BE48-A6B572CE9B34}" type="sibTrans" cxnId="{AB86BCFA-03DF-482E-8B33-1E3981C0EB78}">
      <dgm:prSet/>
      <dgm:spPr/>
      <dgm:t>
        <a:bodyPr/>
        <a:lstStyle/>
        <a:p>
          <a:endParaRPr lang="en-US"/>
        </a:p>
      </dgm:t>
    </dgm:pt>
    <dgm:pt modelId="{903AFF16-036D-41E7-A698-D47F3BA8795F}">
      <dgm:prSet/>
      <dgm:spPr/>
      <dgm:t>
        <a:bodyPr/>
        <a:lstStyle/>
        <a:p>
          <a:r>
            <a:rPr lang="en-US"/>
            <a:t>Use of data validation techniques and their impact.</a:t>
          </a:r>
        </a:p>
      </dgm:t>
    </dgm:pt>
    <dgm:pt modelId="{6351BFFB-4E0A-4EC7-9912-45DB45F6E783}" type="parTrans" cxnId="{FF206FE3-8D21-4CF0-A3A0-DDF66D922BFF}">
      <dgm:prSet/>
      <dgm:spPr/>
      <dgm:t>
        <a:bodyPr/>
        <a:lstStyle/>
        <a:p>
          <a:endParaRPr lang="en-US"/>
        </a:p>
      </dgm:t>
    </dgm:pt>
    <dgm:pt modelId="{4DB6AEAC-4CE8-4617-9323-65806E41840C}" type="sibTrans" cxnId="{FF206FE3-8D21-4CF0-A3A0-DDF66D922BFF}">
      <dgm:prSet/>
      <dgm:spPr/>
      <dgm:t>
        <a:bodyPr/>
        <a:lstStyle/>
        <a:p>
          <a:endParaRPr lang="en-US"/>
        </a:p>
      </dgm:t>
    </dgm:pt>
    <dgm:pt modelId="{E4C61401-88E8-4B0C-A790-BD12EB9CEB5F}">
      <dgm:prSet/>
      <dgm:spPr/>
      <dgm:t>
        <a:bodyPr/>
        <a:lstStyle/>
        <a:p>
          <a:r>
            <a:rPr lang="en-US"/>
            <a:t>Timeliness</a:t>
          </a:r>
        </a:p>
      </dgm:t>
    </dgm:pt>
    <dgm:pt modelId="{70504ADB-8B7E-49AF-86E9-DEE7AA95AB8F}" type="parTrans" cxnId="{765E8A5A-731E-46CF-9591-3A79FC86B350}">
      <dgm:prSet/>
      <dgm:spPr/>
      <dgm:t>
        <a:bodyPr/>
        <a:lstStyle/>
        <a:p>
          <a:endParaRPr lang="en-US"/>
        </a:p>
      </dgm:t>
    </dgm:pt>
    <dgm:pt modelId="{4212603E-FBB3-4E60-9E92-3750162C22D9}" type="sibTrans" cxnId="{765E8A5A-731E-46CF-9591-3A79FC86B350}">
      <dgm:prSet/>
      <dgm:spPr/>
      <dgm:t>
        <a:bodyPr/>
        <a:lstStyle/>
        <a:p>
          <a:endParaRPr lang="en-US"/>
        </a:p>
      </dgm:t>
    </dgm:pt>
    <dgm:pt modelId="{FAB9CE00-6CFA-4D45-B1E9-7181476B604B}">
      <dgm:prSet/>
      <dgm:spPr/>
      <dgm:t>
        <a:bodyPr/>
        <a:lstStyle/>
        <a:p>
          <a:r>
            <a:rPr lang="en-US"/>
            <a:t>Time lag between the end of the reference period and first release</a:t>
          </a:r>
        </a:p>
      </dgm:t>
    </dgm:pt>
    <dgm:pt modelId="{88D5D736-FAF1-4FF1-9FAE-DEA077C5C1A8}" type="parTrans" cxnId="{173CE3F7-D0A7-4F37-9769-562ACECF5D2C}">
      <dgm:prSet/>
      <dgm:spPr/>
      <dgm:t>
        <a:bodyPr/>
        <a:lstStyle/>
        <a:p>
          <a:endParaRPr lang="en-US"/>
        </a:p>
      </dgm:t>
    </dgm:pt>
    <dgm:pt modelId="{7259187C-8BA7-4DCF-9E9A-945D69FC46A5}" type="sibTrans" cxnId="{173CE3F7-D0A7-4F37-9769-562ACECF5D2C}">
      <dgm:prSet/>
      <dgm:spPr/>
      <dgm:t>
        <a:bodyPr/>
        <a:lstStyle/>
        <a:p>
          <a:endParaRPr lang="en-US"/>
        </a:p>
      </dgm:t>
    </dgm:pt>
    <dgm:pt modelId="{D4CF04FC-3AF4-4004-83BC-CC172DC3BC6F}">
      <dgm:prSet/>
      <dgm:spPr/>
      <dgm:t>
        <a:bodyPr/>
        <a:lstStyle/>
        <a:p>
          <a:r>
            <a:rPr lang="en-US"/>
            <a:t>Accesibility</a:t>
          </a:r>
        </a:p>
      </dgm:t>
    </dgm:pt>
    <dgm:pt modelId="{FE724FAC-8144-432E-A040-1763A73740BD}" type="parTrans" cxnId="{6676586F-B7BC-43AC-85BD-3D0B1EE695C9}">
      <dgm:prSet/>
      <dgm:spPr/>
      <dgm:t>
        <a:bodyPr/>
        <a:lstStyle/>
        <a:p>
          <a:endParaRPr lang="en-US"/>
        </a:p>
      </dgm:t>
    </dgm:pt>
    <dgm:pt modelId="{A2CDBCA4-BC9E-47B0-A747-DD646E948161}" type="sibTrans" cxnId="{6676586F-B7BC-43AC-85BD-3D0B1EE695C9}">
      <dgm:prSet/>
      <dgm:spPr/>
      <dgm:t>
        <a:bodyPr/>
        <a:lstStyle/>
        <a:p>
          <a:endParaRPr lang="en-US"/>
        </a:p>
      </dgm:t>
    </dgm:pt>
    <dgm:pt modelId="{151306B8-3A64-4DAE-86BE-4D7B1F7A01BA}">
      <dgm:prSet/>
      <dgm:spPr/>
      <dgm:t>
        <a:bodyPr/>
        <a:lstStyle/>
        <a:p>
          <a:r>
            <a:rPr lang="en-US"/>
            <a:t>Availability of digital dissemination platforms, such as machine-readable formats and databases that can be queried by users</a:t>
          </a:r>
        </a:p>
      </dgm:t>
    </dgm:pt>
    <dgm:pt modelId="{484B3286-C9AE-413B-A75F-E8B6C8ADFDAE}" type="parTrans" cxnId="{DFB109EA-2095-4FC9-A4B9-A724AFF221A9}">
      <dgm:prSet/>
      <dgm:spPr/>
      <dgm:t>
        <a:bodyPr/>
        <a:lstStyle/>
        <a:p>
          <a:endParaRPr lang="en-US"/>
        </a:p>
      </dgm:t>
    </dgm:pt>
    <dgm:pt modelId="{8BF4B2AA-C3F5-4877-B8E6-6D9AFE6EA08F}" type="sibTrans" cxnId="{DFB109EA-2095-4FC9-A4B9-A724AFF221A9}">
      <dgm:prSet/>
      <dgm:spPr/>
      <dgm:t>
        <a:bodyPr/>
        <a:lstStyle/>
        <a:p>
          <a:endParaRPr lang="en-US"/>
        </a:p>
      </dgm:t>
    </dgm:pt>
    <dgm:pt modelId="{657D500F-FDEF-4438-92AC-BDB36CF9859D}" type="pres">
      <dgm:prSet presAssocID="{53BAD98D-CA81-4CD7-9BBE-9097A957E3C0}" presName="Name0" presStyleCnt="0">
        <dgm:presLayoutVars>
          <dgm:dir/>
          <dgm:animLvl val="lvl"/>
          <dgm:resizeHandles val="exact"/>
        </dgm:presLayoutVars>
      </dgm:prSet>
      <dgm:spPr/>
    </dgm:pt>
    <dgm:pt modelId="{8F10165D-17D9-4958-9A45-55F5634CC3C3}" type="pres">
      <dgm:prSet presAssocID="{BEC629D3-6B90-4644-97E1-0AC5F416501A}" presName="composite" presStyleCnt="0"/>
      <dgm:spPr/>
    </dgm:pt>
    <dgm:pt modelId="{51BCFD6D-09E9-4200-87CE-AA70D4EC139A}" type="pres">
      <dgm:prSet presAssocID="{BEC629D3-6B90-4644-97E1-0AC5F416501A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B03A4FF-C374-471D-8F50-9CA3BEF6577F}" type="pres">
      <dgm:prSet presAssocID="{BEC629D3-6B90-4644-97E1-0AC5F416501A}" presName="desTx" presStyleLbl="alignAccFollowNode1" presStyleIdx="0" presStyleCnt="3">
        <dgm:presLayoutVars>
          <dgm:bulletEnabled val="1"/>
        </dgm:presLayoutVars>
      </dgm:prSet>
      <dgm:spPr/>
    </dgm:pt>
    <dgm:pt modelId="{4D687BCA-160D-4621-B673-EF834C4AF462}" type="pres">
      <dgm:prSet presAssocID="{CA949AC2-9B6D-48AC-ACDD-830EEC19B314}" presName="space" presStyleCnt="0"/>
      <dgm:spPr/>
    </dgm:pt>
    <dgm:pt modelId="{7FA7C427-5A3E-42C3-90B4-BD343E5393F8}" type="pres">
      <dgm:prSet presAssocID="{E4C61401-88E8-4B0C-A790-BD12EB9CEB5F}" presName="composite" presStyleCnt="0"/>
      <dgm:spPr/>
    </dgm:pt>
    <dgm:pt modelId="{7FAA25F6-4191-4221-8350-35117F84622D}" type="pres">
      <dgm:prSet presAssocID="{E4C61401-88E8-4B0C-A790-BD12EB9CEB5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08975B9C-C0F7-4D07-A198-B6F889792C35}" type="pres">
      <dgm:prSet presAssocID="{E4C61401-88E8-4B0C-A790-BD12EB9CEB5F}" presName="desTx" presStyleLbl="alignAccFollowNode1" presStyleIdx="1" presStyleCnt="3">
        <dgm:presLayoutVars>
          <dgm:bulletEnabled val="1"/>
        </dgm:presLayoutVars>
      </dgm:prSet>
      <dgm:spPr/>
    </dgm:pt>
    <dgm:pt modelId="{BB18F5E2-4A35-4828-AF5D-76DBD8BB950C}" type="pres">
      <dgm:prSet presAssocID="{4212603E-FBB3-4E60-9E92-3750162C22D9}" presName="space" presStyleCnt="0"/>
      <dgm:spPr/>
    </dgm:pt>
    <dgm:pt modelId="{AE0A8D8A-782E-44BA-BC9A-086735CF8160}" type="pres">
      <dgm:prSet presAssocID="{D4CF04FC-3AF4-4004-83BC-CC172DC3BC6F}" presName="composite" presStyleCnt="0"/>
      <dgm:spPr/>
    </dgm:pt>
    <dgm:pt modelId="{03FF1179-0929-48F4-82D0-FA545050038E}" type="pres">
      <dgm:prSet presAssocID="{D4CF04FC-3AF4-4004-83BC-CC172DC3BC6F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4A9BB01-1A6E-4AC7-B241-2763997C8EAF}" type="pres">
      <dgm:prSet presAssocID="{D4CF04FC-3AF4-4004-83BC-CC172DC3BC6F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7302F622-E580-4914-9996-C931BE0E36DC}" srcId="{53BAD98D-CA81-4CD7-9BBE-9097A957E3C0}" destId="{BEC629D3-6B90-4644-97E1-0AC5F416501A}" srcOrd="0" destOrd="0" parTransId="{E9921E59-41E9-4DB0-BE65-C61D3C11FF91}" sibTransId="{CA949AC2-9B6D-48AC-ACDD-830EEC19B314}"/>
    <dgm:cxn modelId="{383D6E23-ADF4-4782-A1B5-751A965FA14C}" type="presOf" srcId="{BEC629D3-6B90-4644-97E1-0AC5F416501A}" destId="{51BCFD6D-09E9-4200-87CE-AA70D4EC139A}" srcOrd="0" destOrd="0" presId="urn:microsoft.com/office/officeart/2005/8/layout/hList1"/>
    <dgm:cxn modelId="{BF3E9F32-1256-413E-9CC4-5544EB7E8F51}" type="presOf" srcId="{07DC771E-79DC-424A-A509-8B8EE74DD9D2}" destId="{BB03A4FF-C374-471D-8F50-9CA3BEF6577F}" srcOrd="0" destOrd="0" presId="urn:microsoft.com/office/officeart/2005/8/layout/hList1"/>
    <dgm:cxn modelId="{BD33864D-DA81-4709-98B1-7F225691D848}" type="presOf" srcId="{FAB9CE00-6CFA-4D45-B1E9-7181476B604B}" destId="{08975B9C-C0F7-4D07-A198-B6F889792C35}" srcOrd="0" destOrd="0" presId="urn:microsoft.com/office/officeart/2005/8/layout/hList1"/>
    <dgm:cxn modelId="{6676586F-B7BC-43AC-85BD-3D0B1EE695C9}" srcId="{53BAD98D-CA81-4CD7-9BBE-9097A957E3C0}" destId="{D4CF04FC-3AF4-4004-83BC-CC172DC3BC6F}" srcOrd="2" destOrd="0" parTransId="{FE724FAC-8144-432E-A040-1763A73740BD}" sibTransId="{A2CDBCA4-BC9E-47B0-A747-DD646E948161}"/>
    <dgm:cxn modelId="{765E8A5A-731E-46CF-9591-3A79FC86B350}" srcId="{53BAD98D-CA81-4CD7-9BBE-9097A957E3C0}" destId="{E4C61401-88E8-4B0C-A790-BD12EB9CEB5F}" srcOrd="1" destOrd="0" parTransId="{70504ADB-8B7E-49AF-86E9-DEE7AA95AB8F}" sibTransId="{4212603E-FBB3-4E60-9E92-3750162C22D9}"/>
    <dgm:cxn modelId="{2337BD7F-EF64-454C-9FD7-7A15D61896BE}" type="presOf" srcId="{151306B8-3A64-4DAE-86BE-4D7B1F7A01BA}" destId="{04A9BB01-1A6E-4AC7-B241-2763997C8EAF}" srcOrd="0" destOrd="0" presId="urn:microsoft.com/office/officeart/2005/8/layout/hList1"/>
    <dgm:cxn modelId="{58F55DAA-2817-43B1-8C3E-85656F0A29BA}" type="presOf" srcId="{903AFF16-036D-41E7-A698-D47F3BA8795F}" destId="{BB03A4FF-C374-471D-8F50-9CA3BEF6577F}" srcOrd="0" destOrd="1" presId="urn:microsoft.com/office/officeart/2005/8/layout/hList1"/>
    <dgm:cxn modelId="{327E21B5-3ABB-4C5C-B2B7-AB355ED72A38}" type="presOf" srcId="{D4CF04FC-3AF4-4004-83BC-CC172DC3BC6F}" destId="{03FF1179-0929-48F4-82D0-FA545050038E}" srcOrd="0" destOrd="0" presId="urn:microsoft.com/office/officeart/2005/8/layout/hList1"/>
    <dgm:cxn modelId="{549289CA-0A90-4DEC-9BCF-FDEE697ECA3B}" type="presOf" srcId="{E4C61401-88E8-4B0C-A790-BD12EB9CEB5F}" destId="{7FAA25F6-4191-4221-8350-35117F84622D}" srcOrd="0" destOrd="0" presId="urn:microsoft.com/office/officeart/2005/8/layout/hList1"/>
    <dgm:cxn modelId="{1F6AC5E1-5E98-4C55-9912-DC38CED0F568}" type="presOf" srcId="{53BAD98D-CA81-4CD7-9BBE-9097A957E3C0}" destId="{657D500F-FDEF-4438-92AC-BDB36CF9859D}" srcOrd="0" destOrd="0" presId="urn:microsoft.com/office/officeart/2005/8/layout/hList1"/>
    <dgm:cxn modelId="{FF206FE3-8D21-4CF0-A3A0-DDF66D922BFF}" srcId="{BEC629D3-6B90-4644-97E1-0AC5F416501A}" destId="{903AFF16-036D-41E7-A698-D47F3BA8795F}" srcOrd="1" destOrd="0" parTransId="{6351BFFB-4E0A-4EC7-9912-45DB45F6E783}" sibTransId="{4DB6AEAC-4CE8-4617-9323-65806E41840C}"/>
    <dgm:cxn modelId="{DFB109EA-2095-4FC9-A4B9-A724AFF221A9}" srcId="{D4CF04FC-3AF4-4004-83BC-CC172DC3BC6F}" destId="{151306B8-3A64-4DAE-86BE-4D7B1F7A01BA}" srcOrd="0" destOrd="0" parTransId="{484B3286-C9AE-413B-A75F-E8B6C8ADFDAE}" sibTransId="{8BF4B2AA-C3F5-4877-B8E6-6D9AFE6EA08F}"/>
    <dgm:cxn modelId="{173CE3F7-D0A7-4F37-9769-562ACECF5D2C}" srcId="{E4C61401-88E8-4B0C-A790-BD12EB9CEB5F}" destId="{FAB9CE00-6CFA-4D45-B1E9-7181476B604B}" srcOrd="0" destOrd="0" parTransId="{88D5D736-FAF1-4FF1-9FAE-DEA077C5C1A8}" sibTransId="{7259187C-8BA7-4DCF-9E9A-945D69FC46A5}"/>
    <dgm:cxn modelId="{AB86BCFA-03DF-482E-8B33-1E3981C0EB78}" srcId="{BEC629D3-6B90-4644-97E1-0AC5F416501A}" destId="{07DC771E-79DC-424A-A509-8B8EE74DD9D2}" srcOrd="0" destOrd="0" parTransId="{1E4AD283-B15E-49B4-BAC7-0982C86E3A9A}" sibTransId="{1BBCE9BA-4EAF-4DE3-BE48-A6B572CE9B34}"/>
    <dgm:cxn modelId="{0309CF21-4628-446F-BCE3-781C1D41880A}" type="presParOf" srcId="{657D500F-FDEF-4438-92AC-BDB36CF9859D}" destId="{8F10165D-17D9-4958-9A45-55F5634CC3C3}" srcOrd="0" destOrd="0" presId="urn:microsoft.com/office/officeart/2005/8/layout/hList1"/>
    <dgm:cxn modelId="{BB698E35-F9BC-4A72-B3C8-A749674D96D5}" type="presParOf" srcId="{8F10165D-17D9-4958-9A45-55F5634CC3C3}" destId="{51BCFD6D-09E9-4200-87CE-AA70D4EC139A}" srcOrd="0" destOrd="0" presId="urn:microsoft.com/office/officeart/2005/8/layout/hList1"/>
    <dgm:cxn modelId="{9E73A58E-6831-4A52-9782-C2AA7521AB0A}" type="presParOf" srcId="{8F10165D-17D9-4958-9A45-55F5634CC3C3}" destId="{BB03A4FF-C374-471D-8F50-9CA3BEF6577F}" srcOrd="1" destOrd="0" presId="urn:microsoft.com/office/officeart/2005/8/layout/hList1"/>
    <dgm:cxn modelId="{8770FCB6-A207-49C7-A110-F8E29107DE26}" type="presParOf" srcId="{657D500F-FDEF-4438-92AC-BDB36CF9859D}" destId="{4D687BCA-160D-4621-B673-EF834C4AF462}" srcOrd="1" destOrd="0" presId="urn:microsoft.com/office/officeart/2005/8/layout/hList1"/>
    <dgm:cxn modelId="{71A0964A-306B-4909-B573-F118553CCE24}" type="presParOf" srcId="{657D500F-FDEF-4438-92AC-BDB36CF9859D}" destId="{7FA7C427-5A3E-42C3-90B4-BD343E5393F8}" srcOrd="2" destOrd="0" presId="urn:microsoft.com/office/officeart/2005/8/layout/hList1"/>
    <dgm:cxn modelId="{163BE672-00BC-43E5-8492-FF231489B72C}" type="presParOf" srcId="{7FA7C427-5A3E-42C3-90B4-BD343E5393F8}" destId="{7FAA25F6-4191-4221-8350-35117F84622D}" srcOrd="0" destOrd="0" presId="urn:microsoft.com/office/officeart/2005/8/layout/hList1"/>
    <dgm:cxn modelId="{820890DD-1455-425E-A521-64D77C84BA05}" type="presParOf" srcId="{7FA7C427-5A3E-42C3-90B4-BD343E5393F8}" destId="{08975B9C-C0F7-4D07-A198-B6F889792C35}" srcOrd="1" destOrd="0" presId="urn:microsoft.com/office/officeart/2005/8/layout/hList1"/>
    <dgm:cxn modelId="{8ACEF1D6-F479-40C4-A06D-CE5D409D2E39}" type="presParOf" srcId="{657D500F-FDEF-4438-92AC-BDB36CF9859D}" destId="{BB18F5E2-4A35-4828-AF5D-76DBD8BB950C}" srcOrd="3" destOrd="0" presId="urn:microsoft.com/office/officeart/2005/8/layout/hList1"/>
    <dgm:cxn modelId="{0CEA7DF0-A36A-42CD-A5C3-B6F942B8A38C}" type="presParOf" srcId="{657D500F-FDEF-4438-92AC-BDB36CF9859D}" destId="{AE0A8D8A-782E-44BA-BC9A-086735CF8160}" srcOrd="4" destOrd="0" presId="urn:microsoft.com/office/officeart/2005/8/layout/hList1"/>
    <dgm:cxn modelId="{5162DB70-EE5E-4FFC-9858-12CD0CFE311D}" type="presParOf" srcId="{AE0A8D8A-782E-44BA-BC9A-086735CF8160}" destId="{03FF1179-0929-48F4-82D0-FA545050038E}" srcOrd="0" destOrd="0" presId="urn:microsoft.com/office/officeart/2005/8/layout/hList1"/>
    <dgm:cxn modelId="{4327611B-DEB1-4CFB-B9C9-6E09394112EE}" type="presParOf" srcId="{AE0A8D8A-782E-44BA-BC9A-086735CF8160}" destId="{04A9BB01-1A6E-4AC7-B241-2763997C8EA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8130A1-2CAF-4BBA-B67C-A0B36C1C488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CDDE40-97BA-46C7-85AE-53E88338CFCC}">
      <dgm:prSet/>
      <dgm:spPr/>
      <dgm:t>
        <a:bodyPr/>
        <a:lstStyle/>
        <a:p>
          <a:r>
            <a:rPr lang="en-US"/>
            <a:t>Metadata is data about data.</a:t>
          </a:r>
        </a:p>
      </dgm:t>
    </dgm:pt>
    <dgm:pt modelId="{13D0B909-716E-4CB1-A54F-9D194D874532}" type="parTrans" cxnId="{A44E0DF8-FB79-4695-B034-CAFCB0525857}">
      <dgm:prSet/>
      <dgm:spPr/>
      <dgm:t>
        <a:bodyPr/>
        <a:lstStyle/>
        <a:p>
          <a:endParaRPr lang="en-US"/>
        </a:p>
      </dgm:t>
    </dgm:pt>
    <dgm:pt modelId="{66E5528B-7C72-4B67-832E-37DB5AA67623}" type="sibTrans" cxnId="{A44E0DF8-FB79-4695-B034-CAFCB0525857}">
      <dgm:prSet/>
      <dgm:spPr/>
      <dgm:t>
        <a:bodyPr/>
        <a:lstStyle/>
        <a:p>
          <a:endParaRPr lang="en-US"/>
        </a:p>
      </dgm:t>
    </dgm:pt>
    <dgm:pt modelId="{2244E713-D93F-4E14-A378-2D8A4FC670C5}">
      <dgm:prSet/>
      <dgm:spPr/>
      <dgm:t>
        <a:bodyPr/>
        <a:lstStyle/>
        <a:p>
          <a:r>
            <a:rPr lang="en-US"/>
            <a:t>It is </a:t>
          </a:r>
          <a:r>
            <a:rPr lang="en-US" b="1"/>
            <a:t>recommended</a:t>
          </a:r>
          <a:r>
            <a:rPr lang="en-US"/>
            <a:t> that countries at least cover the following categories of metadata for their IMTS:  </a:t>
          </a:r>
        </a:p>
      </dgm:t>
    </dgm:pt>
    <dgm:pt modelId="{E1BDEF69-E0A4-4B77-8EF3-F7AEB871B6BA}" type="parTrans" cxnId="{99ABBDF1-CA7D-449F-836F-D324E10BC410}">
      <dgm:prSet/>
      <dgm:spPr/>
      <dgm:t>
        <a:bodyPr/>
        <a:lstStyle/>
        <a:p>
          <a:endParaRPr lang="en-US"/>
        </a:p>
      </dgm:t>
    </dgm:pt>
    <dgm:pt modelId="{38E6DD27-649E-46CD-9362-EA5C2B47037F}" type="sibTrans" cxnId="{99ABBDF1-CA7D-449F-836F-D324E10BC410}">
      <dgm:prSet/>
      <dgm:spPr/>
      <dgm:t>
        <a:bodyPr/>
        <a:lstStyle/>
        <a:p>
          <a:endParaRPr lang="en-US"/>
        </a:p>
      </dgm:t>
    </dgm:pt>
    <dgm:pt modelId="{D3882058-4891-4ACF-A778-55502E838E73}">
      <dgm:prSet/>
      <dgm:spPr/>
      <dgm:t>
        <a:bodyPr/>
        <a:lstStyle/>
        <a:p>
          <a:r>
            <a:rPr lang="en-US"/>
            <a:t>All underlying concepts and definitions.</a:t>
          </a:r>
        </a:p>
      </dgm:t>
    </dgm:pt>
    <dgm:pt modelId="{2149A970-DDA3-4CA6-B071-3176E9101155}" type="parTrans" cxnId="{1A0539E6-DCEA-4073-A3CB-101E5D804593}">
      <dgm:prSet/>
      <dgm:spPr/>
      <dgm:t>
        <a:bodyPr/>
        <a:lstStyle/>
        <a:p>
          <a:endParaRPr lang="en-US"/>
        </a:p>
      </dgm:t>
    </dgm:pt>
    <dgm:pt modelId="{1602F505-2173-4FFA-9E33-4137830ABA05}" type="sibTrans" cxnId="{1A0539E6-DCEA-4073-A3CB-101E5D804593}">
      <dgm:prSet/>
      <dgm:spPr/>
      <dgm:t>
        <a:bodyPr/>
        <a:lstStyle/>
        <a:p>
          <a:endParaRPr lang="en-US"/>
        </a:p>
      </dgm:t>
    </dgm:pt>
    <dgm:pt modelId="{1E76C380-1BD1-41B0-BD14-C6487842E860}">
      <dgm:prSet/>
      <dgm:spPr/>
      <dgm:t>
        <a:bodyPr/>
        <a:lstStyle/>
        <a:p>
          <a:r>
            <a:rPr lang="en-US"/>
            <a:t>The legal framework, institutional arrangements, and data sources. </a:t>
          </a:r>
        </a:p>
      </dgm:t>
    </dgm:pt>
    <dgm:pt modelId="{181DE4EE-A169-4A4C-A3EC-554A6281FBCE}" type="parTrans" cxnId="{C69964DB-1800-4878-9DAC-8186311E153F}">
      <dgm:prSet/>
      <dgm:spPr/>
      <dgm:t>
        <a:bodyPr/>
        <a:lstStyle/>
        <a:p>
          <a:endParaRPr lang="en-US"/>
        </a:p>
      </dgm:t>
    </dgm:pt>
    <dgm:pt modelId="{960427BD-2B5E-46ED-819A-D18C98F884CB}" type="sibTrans" cxnId="{C69964DB-1800-4878-9DAC-8186311E153F}">
      <dgm:prSet/>
      <dgm:spPr/>
      <dgm:t>
        <a:bodyPr/>
        <a:lstStyle/>
        <a:p>
          <a:endParaRPr lang="en-US"/>
        </a:p>
      </dgm:t>
    </dgm:pt>
    <dgm:pt modelId="{A86077BA-4F06-4677-AA27-27473ADDA99C}">
      <dgm:prSet/>
      <dgm:spPr/>
      <dgm:t>
        <a:bodyPr/>
        <a:lstStyle/>
        <a:p>
          <a:r>
            <a:rPr lang="en-US"/>
            <a:t>Data-collection and data-processing procedures. </a:t>
          </a:r>
        </a:p>
      </dgm:t>
    </dgm:pt>
    <dgm:pt modelId="{467700C1-F224-4C62-8C5F-3F632C1070D1}" type="parTrans" cxnId="{529D1134-98D5-4E4F-9286-121C3306A35B}">
      <dgm:prSet/>
      <dgm:spPr/>
      <dgm:t>
        <a:bodyPr/>
        <a:lstStyle/>
        <a:p>
          <a:endParaRPr lang="en-US"/>
        </a:p>
      </dgm:t>
    </dgm:pt>
    <dgm:pt modelId="{25F28104-4D9C-47D3-A81C-C2F4C0D3574F}" type="sibTrans" cxnId="{529D1134-98D5-4E4F-9286-121C3306A35B}">
      <dgm:prSet/>
      <dgm:spPr/>
      <dgm:t>
        <a:bodyPr/>
        <a:lstStyle/>
        <a:p>
          <a:endParaRPr lang="en-US"/>
        </a:p>
      </dgm:t>
    </dgm:pt>
    <dgm:pt modelId="{6B3D9869-D73E-466B-885C-DB3F5CBD0321}">
      <dgm:prSet/>
      <dgm:spPr/>
      <dgm:t>
        <a:bodyPr/>
        <a:lstStyle/>
        <a:p>
          <a:r>
            <a:rPr lang="en-US"/>
            <a:t>Estimation methods. </a:t>
          </a:r>
        </a:p>
      </dgm:t>
    </dgm:pt>
    <dgm:pt modelId="{150185E9-F119-42A7-AA32-B1FBDDD20E3F}" type="parTrans" cxnId="{038B0FB9-72F4-4F0A-9B79-70089857F0A4}">
      <dgm:prSet/>
      <dgm:spPr/>
      <dgm:t>
        <a:bodyPr/>
        <a:lstStyle/>
        <a:p>
          <a:endParaRPr lang="en-US"/>
        </a:p>
      </dgm:t>
    </dgm:pt>
    <dgm:pt modelId="{9FAC9844-2F97-4207-98A3-8AEFF917E986}" type="sibTrans" cxnId="{038B0FB9-72F4-4F0A-9B79-70089857F0A4}">
      <dgm:prSet/>
      <dgm:spPr/>
      <dgm:t>
        <a:bodyPr/>
        <a:lstStyle/>
        <a:p>
          <a:endParaRPr lang="en-US"/>
        </a:p>
      </dgm:t>
    </dgm:pt>
    <dgm:pt modelId="{885C0D10-84FB-49AC-BC82-A4278B265226}">
      <dgm:prSet/>
      <dgm:spPr/>
      <dgm:t>
        <a:bodyPr/>
        <a:lstStyle/>
        <a:p>
          <a:r>
            <a:rPr lang="en-US"/>
            <a:t>Data dissemination policy (release and revision schedules).  </a:t>
          </a:r>
        </a:p>
      </dgm:t>
    </dgm:pt>
    <dgm:pt modelId="{DDFCB79B-2826-498E-B9F5-784EAD4E82D0}" type="parTrans" cxnId="{91047340-C3BA-4F67-A85B-1AA3CBB5CF85}">
      <dgm:prSet/>
      <dgm:spPr/>
      <dgm:t>
        <a:bodyPr/>
        <a:lstStyle/>
        <a:p>
          <a:endParaRPr lang="en-US"/>
        </a:p>
      </dgm:t>
    </dgm:pt>
    <dgm:pt modelId="{2569D715-424F-49C3-8437-64037F568661}" type="sibTrans" cxnId="{91047340-C3BA-4F67-A85B-1AA3CBB5CF85}">
      <dgm:prSet/>
      <dgm:spPr/>
      <dgm:t>
        <a:bodyPr/>
        <a:lstStyle/>
        <a:p>
          <a:endParaRPr lang="en-US"/>
        </a:p>
      </dgm:t>
    </dgm:pt>
    <dgm:pt modelId="{D1C08A78-89BA-4135-96CA-F5D4B318B2B7}">
      <dgm:prSet/>
      <dgm:spPr/>
      <dgm:t>
        <a:bodyPr/>
        <a:lstStyle/>
        <a:p>
          <a:r>
            <a:rPr lang="en-US"/>
            <a:t>Description of all data fields. </a:t>
          </a:r>
        </a:p>
      </dgm:t>
    </dgm:pt>
    <dgm:pt modelId="{0E26D35B-FDD6-4B46-AA29-7BF1D9B1B31B}" type="parTrans" cxnId="{1AB40669-872B-45B0-A16D-A5D4A6BE8EB9}">
      <dgm:prSet/>
      <dgm:spPr/>
      <dgm:t>
        <a:bodyPr/>
        <a:lstStyle/>
        <a:p>
          <a:endParaRPr lang="en-US"/>
        </a:p>
      </dgm:t>
    </dgm:pt>
    <dgm:pt modelId="{C487A94B-4736-49F5-8A57-725CBCA64562}" type="sibTrans" cxnId="{1AB40669-872B-45B0-A16D-A5D4A6BE8EB9}">
      <dgm:prSet/>
      <dgm:spPr/>
      <dgm:t>
        <a:bodyPr/>
        <a:lstStyle/>
        <a:p>
          <a:endParaRPr lang="en-US"/>
        </a:p>
      </dgm:t>
    </dgm:pt>
    <dgm:pt modelId="{36E3B9C8-18BA-4A37-BC90-CCD010300EF6}">
      <dgm:prSet/>
      <dgm:spPr/>
      <dgm:t>
        <a:bodyPr/>
        <a:lstStyle/>
        <a:p>
          <a:r>
            <a:rPr lang="en-US"/>
            <a:t>Explanations and footnotes (e.g., revisions, break in series). </a:t>
          </a:r>
        </a:p>
      </dgm:t>
    </dgm:pt>
    <dgm:pt modelId="{9A7CC95D-A00E-412D-BA2F-98C1617A5104}" type="parTrans" cxnId="{73F39704-3FCE-4708-98E0-C673D6A83C83}">
      <dgm:prSet/>
      <dgm:spPr/>
      <dgm:t>
        <a:bodyPr/>
        <a:lstStyle/>
        <a:p>
          <a:endParaRPr lang="en-US"/>
        </a:p>
      </dgm:t>
    </dgm:pt>
    <dgm:pt modelId="{43524DFD-5964-4462-A474-C4171FE93BD9}" type="sibTrans" cxnId="{73F39704-3FCE-4708-98E0-C673D6A83C83}">
      <dgm:prSet/>
      <dgm:spPr/>
      <dgm:t>
        <a:bodyPr/>
        <a:lstStyle/>
        <a:p>
          <a:endParaRPr lang="en-US"/>
        </a:p>
      </dgm:t>
    </dgm:pt>
    <dgm:pt modelId="{42BD99C5-BDD2-46E9-B2C9-2447581B45A7}">
      <dgm:prSet/>
      <dgm:spPr/>
      <dgm:t>
        <a:bodyPr/>
        <a:lstStyle/>
        <a:p>
          <a:r>
            <a:rPr lang="en-US"/>
            <a:t>Quality reporting. </a:t>
          </a:r>
        </a:p>
      </dgm:t>
    </dgm:pt>
    <dgm:pt modelId="{8E4F9118-85C1-4691-9C35-E754D8FFBAF9}" type="parTrans" cxnId="{A79357A3-AC38-47BA-B9F5-33E91622233A}">
      <dgm:prSet/>
      <dgm:spPr/>
      <dgm:t>
        <a:bodyPr/>
        <a:lstStyle/>
        <a:p>
          <a:endParaRPr lang="en-US"/>
        </a:p>
      </dgm:t>
    </dgm:pt>
    <dgm:pt modelId="{2649922A-A69D-4A7E-8FF7-F9008C96B845}" type="sibTrans" cxnId="{A79357A3-AC38-47BA-B9F5-33E91622233A}">
      <dgm:prSet/>
      <dgm:spPr/>
      <dgm:t>
        <a:bodyPr/>
        <a:lstStyle/>
        <a:p>
          <a:endParaRPr lang="en-US"/>
        </a:p>
      </dgm:t>
    </dgm:pt>
    <dgm:pt modelId="{8C77D8D5-471E-4908-8C9C-7F137E287CD8}">
      <dgm:prSet/>
      <dgm:spPr/>
      <dgm:t>
        <a:bodyPr/>
        <a:lstStyle/>
        <a:p>
          <a:r>
            <a:rPr lang="en-US" dirty="0">
              <a:solidFill>
                <a:srgbClr val="00B050"/>
              </a:solidFill>
            </a:rPr>
            <a:t>(NEW)</a:t>
          </a:r>
          <a:r>
            <a:rPr lang="en-US" dirty="0"/>
            <a:t> Countries are </a:t>
          </a:r>
          <a:r>
            <a:rPr lang="en-US" b="1" dirty="0"/>
            <a:t>encouraged</a:t>
          </a:r>
          <a:r>
            <a:rPr lang="en-US" dirty="0"/>
            <a:t> to adopt the Statistical Data and Metadata Exchange (SDMX) standard</a:t>
          </a:r>
        </a:p>
      </dgm:t>
    </dgm:pt>
    <dgm:pt modelId="{975A5B17-05BE-4014-A9E4-F5D088CB625F}" type="parTrans" cxnId="{E1B40636-A2A9-4894-9E69-BDFB4B916DC2}">
      <dgm:prSet/>
      <dgm:spPr/>
      <dgm:t>
        <a:bodyPr/>
        <a:lstStyle/>
        <a:p>
          <a:endParaRPr lang="en-US"/>
        </a:p>
      </dgm:t>
    </dgm:pt>
    <dgm:pt modelId="{26B5B916-DE66-4CB0-830B-76D437A5453F}" type="sibTrans" cxnId="{E1B40636-A2A9-4894-9E69-BDFB4B916DC2}">
      <dgm:prSet/>
      <dgm:spPr/>
      <dgm:t>
        <a:bodyPr/>
        <a:lstStyle/>
        <a:p>
          <a:endParaRPr lang="en-US"/>
        </a:p>
      </dgm:t>
    </dgm:pt>
    <dgm:pt modelId="{D3403C8F-66F6-41A0-BDE7-0B3FF92D9907}" type="pres">
      <dgm:prSet presAssocID="{EB8130A1-2CAF-4BBA-B67C-A0B36C1C4885}" presName="linear" presStyleCnt="0">
        <dgm:presLayoutVars>
          <dgm:animLvl val="lvl"/>
          <dgm:resizeHandles val="exact"/>
        </dgm:presLayoutVars>
      </dgm:prSet>
      <dgm:spPr/>
    </dgm:pt>
    <dgm:pt modelId="{13E28CF0-D985-4263-9BAD-488E13C07097}" type="pres">
      <dgm:prSet presAssocID="{66CDDE40-97BA-46C7-85AE-53E88338CFC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683B086-76C3-4E8C-99A9-D72FDBE12D04}" type="pres">
      <dgm:prSet presAssocID="{66E5528B-7C72-4B67-832E-37DB5AA67623}" presName="spacer" presStyleCnt="0"/>
      <dgm:spPr/>
    </dgm:pt>
    <dgm:pt modelId="{23E5C98B-481E-4244-8485-FB66C511AE85}" type="pres">
      <dgm:prSet presAssocID="{2244E713-D93F-4E14-A378-2D8A4FC670C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73680E4-BC4A-493D-ACD9-4774E0E313D8}" type="pres">
      <dgm:prSet presAssocID="{2244E713-D93F-4E14-A378-2D8A4FC670C5}" presName="childText" presStyleLbl="revTx" presStyleIdx="0" presStyleCnt="1">
        <dgm:presLayoutVars>
          <dgm:bulletEnabled val="1"/>
        </dgm:presLayoutVars>
      </dgm:prSet>
      <dgm:spPr/>
    </dgm:pt>
    <dgm:pt modelId="{85319B1F-8667-4151-956A-0383B7978824}" type="pres">
      <dgm:prSet presAssocID="{8C77D8D5-471E-4908-8C9C-7F137E287CD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3199102-C3F5-4760-85C9-B7CFDCFCB625}" type="presOf" srcId="{6B3D9869-D73E-466B-885C-DB3F5CBD0321}" destId="{473680E4-BC4A-493D-ACD9-4774E0E313D8}" srcOrd="0" destOrd="3" presId="urn:microsoft.com/office/officeart/2005/8/layout/vList2"/>
    <dgm:cxn modelId="{73F39704-3FCE-4708-98E0-C673D6A83C83}" srcId="{2244E713-D93F-4E14-A378-2D8A4FC670C5}" destId="{36E3B9C8-18BA-4A37-BC90-CCD010300EF6}" srcOrd="6" destOrd="0" parTransId="{9A7CC95D-A00E-412D-BA2F-98C1617A5104}" sibTransId="{43524DFD-5964-4462-A474-C4171FE93BD9}"/>
    <dgm:cxn modelId="{04BD4E0F-0601-4181-B852-02FF7DFFBDE6}" type="presOf" srcId="{885C0D10-84FB-49AC-BC82-A4278B265226}" destId="{473680E4-BC4A-493D-ACD9-4774E0E313D8}" srcOrd="0" destOrd="4" presId="urn:microsoft.com/office/officeart/2005/8/layout/vList2"/>
    <dgm:cxn modelId="{C80BC122-482E-43BE-95BD-F28E89272295}" type="presOf" srcId="{2244E713-D93F-4E14-A378-2D8A4FC670C5}" destId="{23E5C98B-481E-4244-8485-FB66C511AE85}" srcOrd="0" destOrd="0" presId="urn:microsoft.com/office/officeart/2005/8/layout/vList2"/>
    <dgm:cxn modelId="{1254B82C-A219-4CDD-99AB-CF8A5449C4CF}" type="presOf" srcId="{D1C08A78-89BA-4135-96CA-F5D4B318B2B7}" destId="{473680E4-BC4A-493D-ACD9-4774E0E313D8}" srcOrd="0" destOrd="5" presId="urn:microsoft.com/office/officeart/2005/8/layout/vList2"/>
    <dgm:cxn modelId="{529D1134-98D5-4E4F-9286-121C3306A35B}" srcId="{2244E713-D93F-4E14-A378-2D8A4FC670C5}" destId="{A86077BA-4F06-4677-AA27-27473ADDA99C}" srcOrd="2" destOrd="0" parTransId="{467700C1-F224-4C62-8C5F-3F632C1070D1}" sibTransId="{25F28104-4D9C-47D3-A81C-C2F4C0D3574F}"/>
    <dgm:cxn modelId="{E1B40636-A2A9-4894-9E69-BDFB4B916DC2}" srcId="{EB8130A1-2CAF-4BBA-B67C-A0B36C1C4885}" destId="{8C77D8D5-471E-4908-8C9C-7F137E287CD8}" srcOrd="2" destOrd="0" parTransId="{975A5B17-05BE-4014-A9E4-F5D088CB625F}" sibTransId="{26B5B916-DE66-4CB0-830B-76D437A5453F}"/>
    <dgm:cxn modelId="{91047340-C3BA-4F67-A85B-1AA3CBB5CF85}" srcId="{2244E713-D93F-4E14-A378-2D8A4FC670C5}" destId="{885C0D10-84FB-49AC-BC82-A4278B265226}" srcOrd="4" destOrd="0" parTransId="{DDFCB79B-2826-498E-B9F5-784EAD4E82D0}" sibTransId="{2569D715-424F-49C3-8437-64037F568661}"/>
    <dgm:cxn modelId="{C45CD946-CF1C-4726-B4A2-7E5F59E1C81E}" type="presOf" srcId="{EB8130A1-2CAF-4BBA-B67C-A0B36C1C4885}" destId="{D3403C8F-66F6-41A0-BDE7-0B3FF92D9907}" srcOrd="0" destOrd="0" presId="urn:microsoft.com/office/officeart/2005/8/layout/vList2"/>
    <dgm:cxn modelId="{1AB40669-872B-45B0-A16D-A5D4A6BE8EB9}" srcId="{2244E713-D93F-4E14-A378-2D8A4FC670C5}" destId="{D1C08A78-89BA-4135-96CA-F5D4B318B2B7}" srcOrd="5" destOrd="0" parTransId="{0E26D35B-FDD6-4B46-AA29-7BF1D9B1B31B}" sibTransId="{C487A94B-4736-49F5-8A57-725CBCA64562}"/>
    <dgm:cxn modelId="{813CCD57-1414-4470-9FCD-8D2A7E7A57B4}" type="presOf" srcId="{D3882058-4891-4ACF-A778-55502E838E73}" destId="{473680E4-BC4A-493D-ACD9-4774E0E313D8}" srcOrd="0" destOrd="0" presId="urn:microsoft.com/office/officeart/2005/8/layout/vList2"/>
    <dgm:cxn modelId="{E16F7559-4737-43CF-9762-CCA98D84883D}" type="presOf" srcId="{66CDDE40-97BA-46C7-85AE-53E88338CFCC}" destId="{13E28CF0-D985-4263-9BAD-488E13C07097}" srcOrd="0" destOrd="0" presId="urn:microsoft.com/office/officeart/2005/8/layout/vList2"/>
    <dgm:cxn modelId="{17507D81-00D8-45FB-A8EF-DB1D63186298}" type="presOf" srcId="{36E3B9C8-18BA-4A37-BC90-CCD010300EF6}" destId="{473680E4-BC4A-493D-ACD9-4774E0E313D8}" srcOrd="0" destOrd="6" presId="urn:microsoft.com/office/officeart/2005/8/layout/vList2"/>
    <dgm:cxn modelId="{A9773D83-E6BE-457D-B769-3D1DBAAD489F}" type="presOf" srcId="{A86077BA-4F06-4677-AA27-27473ADDA99C}" destId="{473680E4-BC4A-493D-ACD9-4774E0E313D8}" srcOrd="0" destOrd="2" presId="urn:microsoft.com/office/officeart/2005/8/layout/vList2"/>
    <dgm:cxn modelId="{A79357A3-AC38-47BA-B9F5-33E91622233A}" srcId="{2244E713-D93F-4E14-A378-2D8A4FC670C5}" destId="{42BD99C5-BDD2-46E9-B2C9-2447581B45A7}" srcOrd="7" destOrd="0" parTransId="{8E4F9118-85C1-4691-9C35-E754D8FFBAF9}" sibTransId="{2649922A-A69D-4A7E-8FF7-F9008C96B845}"/>
    <dgm:cxn modelId="{038B0FB9-72F4-4F0A-9B79-70089857F0A4}" srcId="{2244E713-D93F-4E14-A378-2D8A4FC670C5}" destId="{6B3D9869-D73E-466B-885C-DB3F5CBD0321}" srcOrd="3" destOrd="0" parTransId="{150185E9-F119-42A7-AA32-B1FBDDD20E3F}" sibTransId="{9FAC9844-2F97-4207-98A3-8AEFF917E986}"/>
    <dgm:cxn modelId="{5F65FBB9-E54E-4978-A8ED-9F4B85CAF75B}" type="presOf" srcId="{42BD99C5-BDD2-46E9-B2C9-2447581B45A7}" destId="{473680E4-BC4A-493D-ACD9-4774E0E313D8}" srcOrd="0" destOrd="7" presId="urn:microsoft.com/office/officeart/2005/8/layout/vList2"/>
    <dgm:cxn modelId="{20B6F6BC-4312-49E9-961D-D1DB35E3736B}" type="presOf" srcId="{1E76C380-1BD1-41B0-BD14-C6487842E860}" destId="{473680E4-BC4A-493D-ACD9-4774E0E313D8}" srcOrd="0" destOrd="1" presId="urn:microsoft.com/office/officeart/2005/8/layout/vList2"/>
    <dgm:cxn modelId="{C69964DB-1800-4878-9DAC-8186311E153F}" srcId="{2244E713-D93F-4E14-A378-2D8A4FC670C5}" destId="{1E76C380-1BD1-41B0-BD14-C6487842E860}" srcOrd="1" destOrd="0" parTransId="{181DE4EE-A169-4A4C-A3EC-554A6281FBCE}" sibTransId="{960427BD-2B5E-46ED-819A-D18C98F884CB}"/>
    <dgm:cxn modelId="{1A0539E6-DCEA-4073-A3CB-101E5D804593}" srcId="{2244E713-D93F-4E14-A378-2D8A4FC670C5}" destId="{D3882058-4891-4ACF-A778-55502E838E73}" srcOrd="0" destOrd="0" parTransId="{2149A970-DDA3-4CA6-B071-3176E9101155}" sibTransId="{1602F505-2173-4FFA-9E33-4137830ABA05}"/>
    <dgm:cxn modelId="{E0154BEF-ACD2-4DBF-A68E-5AF6C2AACF22}" type="presOf" srcId="{8C77D8D5-471E-4908-8C9C-7F137E287CD8}" destId="{85319B1F-8667-4151-956A-0383B7978824}" srcOrd="0" destOrd="0" presId="urn:microsoft.com/office/officeart/2005/8/layout/vList2"/>
    <dgm:cxn modelId="{99ABBDF1-CA7D-449F-836F-D324E10BC410}" srcId="{EB8130A1-2CAF-4BBA-B67C-A0B36C1C4885}" destId="{2244E713-D93F-4E14-A378-2D8A4FC670C5}" srcOrd="1" destOrd="0" parTransId="{E1BDEF69-E0A4-4B77-8EF3-F7AEB871B6BA}" sibTransId="{38E6DD27-649E-46CD-9362-EA5C2B47037F}"/>
    <dgm:cxn modelId="{A44E0DF8-FB79-4695-B034-CAFCB0525857}" srcId="{EB8130A1-2CAF-4BBA-B67C-A0B36C1C4885}" destId="{66CDDE40-97BA-46C7-85AE-53E88338CFCC}" srcOrd="0" destOrd="0" parTransId="{13D0B909-716E-4CB1-A54F-9D194D874532}" sibTransId="{66E5528B-7C72-4B67-832E-37DB5AA67623}"/>
    <dgm:cxn modelId="{D53FCC03-DA0E-40A9-B55B-9A51E64602C7}" type="presParOf" srcId="{D3403C8F-66F6-41A0-BDE7-0B3FF92D9907}" destId="{13E28CF0-D985-4263-9BAD-488E13C07097}" srcOrd="0" destOrd="0" presId="urn:microsoft.com/office/officeart/2005/8/layout/vList2"/>
    <dgm:cxn modelId="{80ABF51F-BE1C-487E-B06F-E7B3D30E0829}" type="presParOf" srcId="{D3403C8F-66F6-41A0-BDE7-0B3FF92D9907}" destId="{1683B086-76C3-4E8C-99A9-D72FDBE12D04}" srcOrd="1" destOrd="0" presId="urn:microsoft.com/office/officeart/2005/8/layout/vList2"/>
    <dgm:cxn modelId="{0CF04C3A-1BC5-4432-8D80-F067355451D4}" type="presParOf" srcId="{D3403C8F-66F6-41A0-BDE7-0B3FF92D9907}" destId="{23E5C98B-481E-4244-8485-FB66C511AE85}" srcOrd="2" destOrd="0" presId="urn:microsoft.com/office/officeart/2005/8/layout/vList2"/>
    <dgm:cxn modelId="{2E29B90A-D672-4F3E-AD59-C3BABDCB3BED}" type="presParOf" srcId="{D3403C8F-66F6-41A0-BDE7-0B3FF92D9907}" destId="{473680E4-BC4A-493D-ACD9-4774E0E313D8}" srcOrd="3" destOrd="0" presId="urn:microsoft.com/office/officeart/2005/8/layout/vList2"/>
    <dgm:cxn modelId="{AD54D00D-9D56-4160-BB50-6998897B17F2}" type="presParOf" srcId="{D3403C8F-66F6-41A0-BDE7-0B3FF92D9907}" destId="{85319B1F-8667-4151-956A-0383B797882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36CFBE-3482-4151-ABB0-407015A588F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BF773A-0A78-4A6E-82B3-E2E7E37E192D}">
      <dgm:prSet/>
      <dgm:spPr/>
      <dgm:t>
        <a:bodyPr/>
        <a:lstStyle/>
        <a:p>
          <a:r>
            <a:rPr lang="en-US" dirty="0"/>
            <a:t>It is </a:t>
          </a:r>
          <a:r>
            <a:rPr lang="en-US" b="1" dirty="0"/>
            <a:t>recommended</a:t>
          </a:r>
          <a:r>
            <a:rPr lang="en-US" dirty="0"/>
            <a:t> that</a:t>
          </a:r>
        </a:p>
      </dgm:t>
    </dgm:pt>
    <dgm:pt modelId="{D110E59E-2D79-4627-858D-C05E2BF635EF}" type="parTrans" cxnId="{48FF63A8-647A-4420-98AD-54EB011270C9}">
      <dgm:prSet/>
      <dgm:spPr/>
      <dgm:t>
        <a:bodyPr/>
        <a:lstStyle/>
        <a:p>
          <a:endParaRPr lang="en-US"/>
        </a:p>
      </dgm:t>
    </dgm:pt>
    <dgm:pt modelId="{1C9F8D56-9E06-4109-B05E-D7B34A228E69}" type="sibTrans" cxnId="{48FF63A8-647A-4420-98AD-54EB011270C9}">
      <dgm:prSet/>
      <dgm:spPr/>
      <dgm:t>
        <a:bodyPr/>
        <a:lstStyle/>
        <a:p>
          <a:endParaRPr lang="en-US"/>
        </a:p>
      </dgm:t>
    </dgm:pt>
    <dgm:pt modelId="{4103D145-79E6-451D-B865-43995707D903}">
      <dgm:prSet/>
      <dgm:spPr/>
      <dgm:t>
        <a:bodyPr/>
        <a:lstStyle/>
        <a:p>
          <a:r>
            <a:rPr lang="en-US"/>
            <a:t>All user needs are treated equally.</a:t>
          </a:r>
        </a:p>
      </dgm:t>
    </dgm:pt>
    <dgm:pt modelId="{5297C159-7EED-49FC-8130-9D77FFC6023C}" type="parTrans" cxnId="{72DE4FA5-3863-4BC2-9FD7-FB29C28161AF}">
      <dgm:prSet/>
      <dgm:spPr/>
      <dgm:t>
        <a:bodyPr/>
        <a:lstStyle/>
        <a:p>
          <a:endParaRPr lang="en-US"/>
        </a:p>
      </dgm:t>
    </dgm:pt>
    <dgm:pt modelId="{D14833EF-D67F-4948-9899-752FBB1674AD}" type="sibTrans" cxnId="{72DE4FA5-3863-4BC2-9FD7-FB29C28161AF}">
      <dgm:prSet/>
      <dgm:spPr/>
      <dgm:t>
        <a:bodyPr/>
        <a:lstStyle/>
        <a:p>
          <a:endParaRPr lang="en-US"/>
        </a:p>
      </dgm:t>
    </dgm:pt>
    <dgm:pt modelId="{51CFBD9E-201A-4811-8450-DBD7C0C9CE05}">
      <dgm:prSet/>
      <dgm:spPr/>
      <dgm:t>
        <a:bodyPr/>
        <a:lstStyle/>
        <a:p>
          <a:r>
            <a:rPr lang="en-US"/>
            <a:t>Countries choose the dissemination format that best suits their user's needs (e.g. press releases and/or social media posts, visualization, tables and charts).</a:t>
          </a:r>
        </a:p>
      </dgm:t>
    </dgm:pt>
    <dgm:pt modelId="{DF63640A-C048-49FF-BC01-9EF6819684FD}" type="parTrans" cxnId="{AE9BFBBA-7913-4B52-AF05-0D9A56284586}">
      <dgm:prSet/>
      <dgm:spPr/>
      <dgm:t>
        <a:bodyPr/>
        <a:lstStyle/>
        <a:p>
          <a:endParaRPr lang="en-US"/>
        </a:p>
      </dgm:t>
    </dgm:pt>
    <dgm:pt modelId="{EC7F60BB-7EAC-4EF5-8392-83970D066A94}" type="sibTrans" cxnId="{AE9BFBBA-7913-4B52-AF05-0D9A56284586}">
      <dgm:prSet/>
      <dgm:spPr/>
      <dgm:t>
        <a:bodyPr/>
        <a:lstStyle/>
        <a:p>
          <a:endParaRPr lang="en-US"/>
        </a:p>
      </dgm:t>
    </dgm:pt>
    <dgm:pt modelId="{697733DA-D79A-4CF7-9D49-674F14223297}">
      <dgm:prSet/>
      <dgm:spPr/>
      <dgm:t>
        <a:bodyPr/>
        <a:lstStyle/>
        <a:p>
          <a:r>
            <a:rPr lang="en-US"/>
            <a:t>IMTS be accessed through digital dissemination channels (e.g. websites)</a:t>
          </a:r>
        </a:p>
      </dgm:t>
    </dgm:pt>
    <dgm:pt modelId="{AFB936B7-59C7-42C4-8322-59F688F4F6B1}" type="parTrans" cxnId="{1C874A1B-8824-4608-9245-E9B0FAE1B199}">
      <dgm:prSet/>
      <dgm:spPr/>
      <dgm:t>
        <a:bodyPr/>
        <a:lstStyle/>
        <a:p>
          <a:endParaRPr lang="en-US"/>
        </a:p>
      </dgm:t>
    </dgm:pt>
    <dgm:pt modelId="{61E83455-0F8A-44B6-A30D-E2F527FB0A79}" type="sibTrans" cxnId="{1C874A1B-8824-4608-9245-E9B0FAE1B199}">
      <dgm:prSet/>
      <dgm:spPr/>
      <dgm:t>
        <a:bodyPr/>
        <a:lstStyle/>
        <a:p>
          <a:endParaRPr lang="en-US"/>
        </a:p>
      </dgm:t>
    </dgm:pt>
    <dgm:pt modelId="{2E1784EB-CE88-4227-BD25-91E0B60C563F}">
      <dgm:prSet/>
      <dgm:spPr/>
      <dgm:t>
        <a:bodyPr/>
        <a:lstStyle/>
        <a:p>
          <a:r>
            <a:rPr lang="en-US"/>
            <a:t>countries are further </a:t>
          </a:r>
          <a:r>
            <a:rPr lang="en-US" b="1"/>
            <a:t>encouraged</a:t>
          </a:r>
          <a:r>
            <a:rPr lang="en-US"/>
            <a:t> to consider a range of digital dissemination platforms, such as machine-readable formats and databases.</a:t>
          </a:r>
        </a:p>
      </dgm:t>
    </dgm:pt>
    <dgm:pt modelId="{821DC2D7-85B4-4211-9788-4F95CD9D4656}" type="parTrans" cxnId="{CF3F3B91-FD87-4F55-9BDD-DEBF9494BF30}">
      <dgm:prSet/>
      <dgm:spPr/>
      <dgm:t>
        <a:bodyPr/>
        <a:lstStyle/>
        <a:p>
          <a:endParaRPr lang="en-US"/>
        </a:p>
      </dgm:t>
    </dgm:pt>
    <dgm:pt modelId="{69681FEE-1172-4031-9074-E267EF64CA2B}" type="sibTrans" cxnId="{CF3F3B91-FD87-4F55-9BDD-DEBF9494BF30}">
      <dgm:prSet/>
      <dgm:spPr/>
      <dgm:t>
        <a:bodyPr/>
        <a:lstStyle/>
        <a:p>
          <a:endParaRPr lang="en-US"/>
        </a:p>
      </dgm:t>
    </dgm:pt>
    <dgm:pt modelId="{916BB406-3E91-4166-8D33-80EC22DCA312}" type="pres">
      <dgm:prSet presAssocID="{DA36CFBE-3482-4151-ABB0-407015A588F8}" presName="linear" presStyleCnt="0">
        <dgm:presLayoutVars>
          <dgm:animLvl val="lvl"/>
          <dgm:resizeHandles val="exact"/>
        </dgm:presLayoutVars>
      </dgm:prSet>
      <dgm:spPr/>
    </dgm:pt>
    <dgm:pt modelId="{94679136-8B77-4542-B1FD-1AF744EF930B}" type="pres">
      <dgm:prSet presAssocID="{56BF773A-0A78-4A6E-82B3-E2E7E37E192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D0FB074C-3D9D-4DDF-99F6-BBD4B6DB8D2E}" type="pres">
      <dgm:prSet presAssocID="{56BF773A-0A78-4A6E-82B3-E2E7E37E192D}" presName="childText" presStyleLbl="revTx" presStyleIdx="0" presStyleCnt="1">
        <dgm:presLayoutVars>
          <dgm:bulletEnabled val="1"/>
        </dgm:presLayoutVars>
      </dgm:prSet>
      <dgm:spPr/>
    </dgm:pt>
    <dgm:pt modelId="{E4799868-61BA-4DF3-BF9C-0A260FBB5063}" type="pres">
      <dgm:prSet presAssocID="{2E1784EB-CE88-4227-BD25-91E0B60C563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C874A1B-8824-4608-9245-E9B0FAE1B199}" srcId="{56BF773A-0A78-4A6E-82B3-E2E7E37E192D}" destId="{697733DA-D79A-4CF7-9D49-674F14223297}" srcOrd="2" destOrd="0" parTransId="{AFB936B7-59C7-42C4-8322-59F688F4F6B1}" sibTransId="{61E83455-0F8A-44B6-A30D-E2F527FB0A79}"/>
    <dgm:cxn modelId="{BFDDBA25-5B76-4E47-B5AB-0BBC7124D869}" type="presOf" srcId="{56BF773A-0A78-4A6E-82B3-E2E7E37E192D}" destId="{94679136-8B77-4542-B1FD-1AF744EF930B}" srcOrd="0" destOrd="0" presId="urn:microsoft.com/office/officeart/2005/8/layout/vList2"/>
    <dgm:cxn modelId="{13CEF433-306F-45DC-BF89-51E1D5D4AB7E}" type="presOf" srcId="{2E1784EB-CE88-4227-BD25-91E0B60C563F}" destId="{E4799868-61BA-4DF3-BF9C-0A260FBB5063}" srcOrd="0" destOrd="0" presId="urn:microsoft.com/office/officeart/2005/8/layout/vList2"/>
    <dgm:cxn modelId="{B8B2E168-54E9-43D1-B44D-9342A44A05C1}" type="presOf" srcId="{697733DA-D79A-4CF7-9D49-674F14223297}" destId="{D0FB074C-3D9D-4DDF-99F6-BBD4B6DB8D2E}" srcOrd="0" destOrd="2" presId="urn:microsoft.com/office/officeart/2005/8/layout/vList2"/>
    <dgm:cxn modelId="{CF3F3B91-FD87-4F55-9BDD-DEBF9494BF30}" srcId="{DA36CFBE-3482-4151-ABB0-407015A588F8}" destId="{2E1784EB-CE88-4227-BD25-91E0B60C563F}" srcOrd="1" destOrd="0" parTransId="{821DC2D7-85B4-4211-9788-4F95CD9D4656}" sibTransId="{69681FEE-1172-4031-9074-E267EF64CA2B}"/>
    <dgm:cxn modelId="{4267DC96-C588-4A4E-8A5C-03B3DDF58A13}" type="presOf" srcId="{4103D145-79E6-451D-B865-43995707D903}" destId="{D0FB074C-3D9D-4DDF-99F6-BBD4B6DB8D2E}" srcOrd="0" destOrd="0" presId="urn:microsoft.com/office/officeart/2005/8/layout/vList2"/>
    <dgm:cxn modelId="{72DE4FA5-3863-4BC2-9FD7-FB29C28161AF}" srcId="{56BF773A-0A78-4A6E-82B3-E2E7E37E192D}" destId="{4103D145-79E6-451D-B865-43995707D903}" srcOrd="0" destOrd="0" parTransId="{5297C159-7EED-49FC-8130-9D77FFC6023C}" sibTransId="{D14833EF-D67F-4948-9899-752FBB1674AD}"/>
    <dgm:cxn modelId="{48FF63A8-647A-4420-98AD-54EB011270C9}" srcId="{DA36CFBE-3482-4151-ABB0-407015A588F8}" destId="{56BF773A-0A78-4A6E-82B3-E2E7E37E192D}" srcOrd="0" destOrd="0" parTransId="{D110E59E-2D79-4627-858D-C05E2BF635EF}" sibTransId="{1C9F8D56-9E06-4109-B05E-D7B34A228E69}"/>
    <dgm:cxn modelId="{AE9BFBBA-7913-4B52-AF05-0D9A56284586}" srcId="{56BF773A-0A78-4A6E-82B3-E2E7E37E192D}" destId="{51CFBD9E-201A-4811-8450-DBD7C0C9CE05}" srcOrd="1" destOrd="0" parTransId="{DF63640A-C048-49FF-BC01-9EF6819684FD}" sibTransId="{EC7F60BB-7EAC-4EF5-8392-83970D066A94}"/>
    <dgm:cxn modelId="{37743BCA-2062-4D6F-9AAD-AE3EAA9ED835}" type="presOf" srcId="{DA36CFBE-3482-4151-ABB0-407015A588F8}" destId="{916BB406-3E91-4166-8D33-80EC22DCA312}" srcOrd="0" destOrd="0" presId="urn:microsoft.com/office/officeart/2005/8/layout/vList2"/>
    <dgm:cxn modelId="{A3F2ABEF-9684-43FA-82B4-EDB072CB9792}" type="presOf" srcId="{51CFBD9E-201A-4811-8450-DBD7C0C9CE05}" destId="{D0FB074C-3D9D-4DDF-99F6-BBD4B6DB8D2E}" srcOrd="0" destOrd="1" presId="urn:microsoft.com/office/officeart/2005/8/layout/vList2"/>
    <dgm:cxn modelId="{847BFB0E-0983-4804-A615-C31D19648778}" type="presParOf" srcId="{916BB406-3E91-4166-8D33-80EC22DCA312}" destId="{94679136-8B77-4542-B1FD-1AF744EF930B}" srcOrd="0" destOrd="0" presId="urn:microsoft.com/office/officeart/2005/8/layout/vList2"/>
    <dgm:cxn modelId="{C831D6D2-AA61-49D2-87DE-1E1D841CDE6E}" type="presParOf" srcId="{916BB406-3E91-4166-8D33-80EC22DCA312}" destId="{D0FB074C-3D9D-4DDF-99F6-BBD4B6DB8D2E}" srcOrd="1" destOrd="0" presId="urn:microsoft.com/office/officeart/2005/8/layout/vList2"/>
    <dgm:cxn modelId="{1974D7B3-AEC3-4A4B-A9C7-1BEF3490BC06}" type="presParOf" srcId="{916BB406-3E91-4166-8D33-80EC22DCA312}" destId="{E4799868-61BA-4DF3-BF9C-0A260FBB506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73CF75-AC7A-4001-9637-BAD84AC7C1C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BBB35C-DCC2-4ABE-BC0C-6B5336027EB3}">
      <dgm:prSet/>
      <dgm:spPr/>
      <dgm:t>
        <a:bodyPr/>
        <a:lstStyle/>
        <a:p>
          <a:r>
            <a:rPr lang="en-US" dirty="0"/>
            <a:t>It is </a:t>
          </a:r>
          <a:r>
            <a:rPr lang="en-US" b="1" dirty="0"/>
            <a:t>recommended</a:t>
          </a:r>
          <a:r>
            <a:rPr lang="en-US" dirty="0"/>
            <a:t> that</a:t>
          </a:r>
        </a:p>
      </dgm:t>
    </dgm:pt>
    <dgm:pt modelId="{C115AB40-B1EF-4BC1-A7B5-E1F9C011BDC1}" type="parTrans" cxnId="{CADDBE0B-4A68-420F-AED8-543E2E410DC7}">
      <dgm:prSet/>
      <dgm:spPr/>
      <dgm:t>
        <a:bodyPr/>
        <a:lstStyle/>
        <a:p>
          <a:endParaRPr lang="en-US"/>
        </a:p>
      </dgm:t>
    </dgm:pt>
    <dgm:pt modelId="{E346A16B-5991-415E-B9F8-7D3CB178806C}" type="sibTrans" cxnId="{CADDBE0B-4A68-420F-AED8-543E2E410DC7}">
      <dgm:prSet/>
      <dgm:spPr/>
      <dgm:t>
        <a:bodyPr/>
        <a:lstStyle/>
        <a:p>
          <a:endParaRPr lang="en-US"/>
        </a:p>
      </dgm:t>
    </dgm:pt>
    <dgm:pt modelId="{49241F75-1019-46F8-BB4B-D84AAEA28501}">
      <dgm:prSet/>
      <dgm:spPr/>
      <dgm:t>
        <a:bodyPr/>
        <a:lstStyle/>
        <a:p>
          <a:r>
            <a:rPr lang="en-US" dirty="0"/>
            <a:t>Countries develop a communication strategy (well-explained, and easy to use and interpret).</a:t>
          </a:r>
        </a:p>
      </dgm:t>
    </dgm:pt>
    <dgm:pt modelId="{96C2EE16-D811-4A53-B830-12567EFD463B}" type="parTrans" cxnId="{E47FB7BE-18B4-4B5B-A156-51A249107C3C}">
      <dgm:prSet/>
      <dgm:spPr/>
      <dgm:t>
        <a:bodyPr/>
        <a:lstStyle/>
        <a:p>
          <a:endParaRPr lang="en-US"/>
        </a:p>
      </dgm:t>
    </dgm:pt>
    <dgm:pt modelId="{1E36AF80-0466-40E9-8C87-C26A8D31707B}" type="sibTrans" cxnId="{E47FB7BE-18B4-4B5B-A156-51A249107C3C}">
      <dgm:prSet/>
      <dgm:spPr/>
      <dgm:t>
        <a:bodyPr/>
        <a:lstStyle/>
        <a:p>
          <a:endParaRPr lang="en-US"/>
        </a:p>
      </dgm:t>
    </dgm:pt>
    <dgm:pt modelId="{1A75F92F-55A2-4F14-AB5D-16FC65F048D0}">
      <dgm:prSet/>
      <dgm:spPr/>
      <dgm:t>
        <a:bodyPr/>
        <a:lstStyle/>
        <a:p>
          <a:r>
            <a:rPr lang="en-US"/>
            <a:t>Efforts are made to identify and address erroneous interpretation of data.</a:t>
          </a:r>
        </a:p>
      </dgm:t>
    </dgm:pt>
    <dgm:pt modelId="{256CFDDA-B7D6-49D4-A32B-67FF1DB0BCE9}" type="parTrans" cxnId="{8650B117-F3C2-487F-A63D-3DFC54BBBA48}">
      <dgm:prSet/>
      <dgm:spPr/>
      <dgm:t>
        <a:bodyPr/>
        <a:lstStyle/>
        <a:p>
          <a:endParaRPr lang="en-US"/>
        </a:p>
      </dgm:t>
    </dgm:pt>
    <dgm:pt modelId="{E6C85B24-EAC4-4336-99B1-24B1A53F1FA2}" type="sibTrans" cxnId="{8650B117-F3C2-487F-A63D-3DFC54BBBA48}">
      <dgm:prSet/>
      <dgm:spPr/>
      <dgm:t>
        <a:bodyPr/>
        <a:lstStyle/>
        <a:p>
          <a:endParaRPr lang="en-US"/>
        </a:p>
      </dgm:t>
    </dgm:pt>
    <dgm:pt modelId="{23372B1F-5B72-493E-ABC1-6537A38048CF}">
      <dgm:prSet/>
      <dgm:spPr/>
      <dgm:t>
        <a:bodyPr/>
        <a:lstStyle/>
        <a:p>
          <a:r>
            <a:rPr lang="en-US"/>
            <a:t>Countries are </a:t>
          </a:r>
          <a:r>
            <a:rPr lang="en-US" b="1"/>
            <a:t>encouraged</a:t>
          </a:r>
          <a:r>
            <a:rPr lang="en-US"/>
            <a:t> to cooperate with international and regional organizations in dissemination (important because of the bilateral nature of IMTS).</a:t>
          </a:r>
        </a:p>
      </dgm:t>
    </dgm:pt>
    <dgm:pt modelId="{0F3E197C-CD15-4E2D-A369-D8BFDD8B3A14}" type="parTrans" cxnId="{1C90C701-EFA3-47D9-9293-65E78942F92A}">
      <dgm:prSet/>
      <dgm:spPr/>
      <dgm:t>
        <a:bodyPr/>
        <a:lstStyle/>
        <a:p>
          <a:endParaRPr lang="en-US"/>
        </a:p>
      </dgm:t>
    </dgm:pt>
    <dgm:pt modelId="{5BEF8296-800D-416C-BE74-68F0A1435780}" type="sibTrans" cxnId="{1C90C701-EFA3-47D9-9293-65E78942F92A}">
      <dgm:prSet/>
      <dgm:spPr/>
      <dgm:t>
        <a:bodyPr/>
        <a:lstStyle/>
        <a:p>
          <a:endParaRPr lang="en-US"/>
        </a:p>
      </dgm:t>
    </dgm:pt>
    <dgm:pt modelId="{5B722F6C-E5B7-4EB3-8BCD-C60A743ABC80}" type="pres">
      <dgm:prSet presAssocID="{7873CF75-AC7A-4001-9637-BAD84AC7C1C3}" presName="linear" presStyleCnt="0">
        <dgm:presLayoutVars>
          <dgm:animLvl val="lvl"/>
          <dgm:resizeHandles val="exact"/>
        </dgm:presLayoutVars>
      </dgm:prSet>
      <dgm:spPr/>
    </dgm:pt>
    <dgm:pt modelId="{9B6B823A-B7DD-495E-A97B-FF959467A65F}" type="pres">
      <dgm:prSet presAssocID="{A0BBB35C-DCC2-4ABE-BC0C-6B5336027EB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291613F-6C92-4458-B2C5-AC72E72A9B20}" type="pres">
      <dgm:prSet presAssocID="{A0BBB35C-DCC2-4ABE-BC0C-6B5336027EB3}" presName="childText" presStyleLbl="revTx" presStyleIdx="0" presStyleCnt="1">
        <dgm:presLayoutVars>
          <dgm:bulletEnabled val="1"/>
        </dgm:presLayoutVars>
      </dgm:prSet>
      <dgm:spPr/>
    </dgm:pt>
    <dgm:pt modelId="{F7FBD9AF-82BE-40CA-BEA8-9B69E10AED4F}" type="pres">
      <dgm:prSet presAssocID="{23372B1F-5B72-493E-ABC1-6537A38048C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C90C701-EFA3-47D9-9293-65E78942F92A}" srcId="{7873CF75-AC7A-4001-9637-BAD84AC7C1C3}" destId="{23372B1F-5B72-493E-ABC1-6537A38048CF}" srcOrd="1" destOrd="0" parTransId="{0F3E197C-CD15-4E2D-A369-D8BFDD8B3A14}" sibTransId="{5BEF8296-800D-416C-BE74-68F0A1435780}"/>
    <dgm:cxn modelId="{CADDBE0B-4A68-420F-AED8-543E2E410DC7}" srcId="{7873CF75-AC7A-4001-9637-BAD84AC7C1C3}" destId="{A0BBB35C-DCC2-4ABE-BC0C-6B5336027EB3}" srcOrd="0" destOrd="0" parTransId="{C115AB40-B1EF-4BC1-A7B5-E1F9C011BDC1}" sibTransId="{E346A16B-5991-415E-B9F8-7D3CB178806C}"/>
    <dgm:cxn modelId="{8650B117-F3C2-487F-A63D-3DFC54BBBA48}" srcId="{A0BBB35C-DCC2-4ABE-BC0C-6B5336027EB3}" destId="{1A75F92F-55A2-4F14-AB5D-16FC65F048D0}" srcOrd="1" destOrd="0" parTransId="{256CFDDA-B7D6-49D4-A32B-67FF1DB0BCE9}" sibTransId="{E6C85B24-EAC4-4336-99B1-24B1A53F1FA2}"/>
    <dgm:cxn modelId="{392B6D1D-AEDB-4FC4-97DD-AACB6F31AB1A}" type="presOf" srcId="{1A75F92F-55A2-4F14-AB5D-16FC65F048D0}" destId="{F291613F-6C92-4458-B2C5-AC72E72A9B20}" srcOrd="0" destOrd="1" presId="urn:microsoft.com/office/officeart/2005/8/layout/vList2"/>
    <dgm:cxn modelId="{8708C69B-3500-42E0-80E5-685B8E218696}" type="presOf" srcId="{49241F75-1019-46F8-BB4B-D84AAEA28501}" destId="{F291613F-6C92-4458-B2C5-AC72E72A9B20}" srcOrd="0" destOrd="0" presId="urn:microsoft.com/office/officeart/2005/8/layout/vList2"/>
    <dgm:cxn modelId="{ECBFC2A0-E42E-46FB-86DB-72FBB3E32AD3}" type="presOf" srcId="{23372B1F-5B72-493E-ABC1-6537A38048CF}" destId="{F7FBD9AF-82BE-40CA-BEA8-9B69E10AED4F}" srcOrd="0" destOrd="0" presId="urn:microsoft.com/office/officeart/2005/8/layout/vList2"/>
    <dgm:cxn modelId="{704A04AB-4AEA-4796-84B2-9C47F413E8BB}" type="presOf" srcId="{A0BBB35C-DCC2-4ABE-BC0C-6B5336027EB3}" destId="{9B6B823A-B7DD-495E-A97B-FF959467A65F}" srcOrd="0" destOrd="0" presId="urn:microsoft.com/office/officeart/2005/8/layout/vList2"/>
    <dgm:cxn modelId="{BD85EBB7-AA85-448D-846B-0BAD0948D0B6}" type="presOf" srcId="{7873CF75-AC7A-4001-9637-BAD84AC7C1C3}" destId="{5B722F6C-E5B7-4EB3-8BCD-C60A743ABC80}" srcOrd="0" destOrd="0" presId="urn:microsoft.com/office/officeart/2005/8/layout/vList2"/>
    <dgm:cxn modelId="{E47FB7BE-18B4-4B5B-A156-51A249107C3C}" srcId="{A0BBB35C-DCC2-4ABE-BC0C-6B5336027EB3}" destId="{49241F75-1019-46F8-BB4B-D84AAEA28501}" srcOrd="0" destOrd="0" parTransId="{96C2EE16-D811-4A53-B830-12567EFD463B}" sibTransId="{1E36AF80-0466-40E9-8C87-C26A8D31707B}"/>
    <dgm:cxn modelId="{4137C3EB-9DB3-4B98-929C-0AE389464D56}" type="presParOf" srcId="{5B722F6C-E5B7-4EB3-8BCD-C60A743ABC80}" destId="{9B6B823A-B7DD-495E-A97B-FF959467A65F}" srcOrd="0" destOrd="0" presId="urn:microsoft.com/office/officeart/2005/8/layout/vList2"/>
    <dgm:cxn modelId="{BED32BBE-9018-451A-ABD0-E60DF34CD7AE}" type="presParOf" srcId="{5B722F6C-E5B7-4EB3-8BCD-C60A743ABC80}" destId="{F291613F-6C92-4458-B2C5-AC72E72A9B20}" srcOrd="1" destOrd="0" presId="urn:microsoft.com/office/officeart/2005/8/layout/vList2"/>
    <dgm:cxn modelId="{1AE602AB-6775-42F5-807F-5CE0A6023BED}" type="presParOf" srcId="{5B722F6C-E5B7-4EB3-8BCD-C60A743ABC80}" destId="{F7FBD9AF-82BE-40CA-BEA8-9B69E10AED4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D8D6F7D-7D79-4E26-A8F0-1737E4C832E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EA90C67-5551-44AC-A887-CF7D15B9B0EF}">
      <dgm:prSet/>
      <dgm:spPr/>
      <dgm:t>
        <a:bodyPr/>
        <a:lstStyle/>
        <a:p>
          <a:r>
            <a:rPr lang="en-US"/>
            <a:t>Confidentiality (</a:t>
          </a:r>
          <a:r>
            <a:rPr lang="en-US" b="1"/>
            <a:t>recommended</a:t>
          </a:r>
          <a:r>
            <a:rPr lang="en-US"/>
            <a:t>)</a:t>
          </a:r>
        </a:p>
      </dgm:t>
    </dgm:pt>
    <dgm:pt modelId="{A9A159BE-111D-4256-AFBD-CC74A26FE42E}" type="parTrans" cxnId="{EB54BE2F-2BDE-41F5-BFC6-E9FA1726E574}">
      <dgm:prSet/>
      <dgm:spPr/>
      <dgm:t>
        <a:bodyPr/>
        <a:lstStyle/>
        <a:p>
          <a:endParaRPr lang="en-US"/>
        </a:p>
      </dgm:t>
    </dgm:pt>
    <dgm:pt modelId="{E65FAAD8-F116-4344-BDA6-A4CA6382F165}" type="sibTrans" cxnId="{EB54BE2F-2BDE-41F5-BFC6-E9FA1726E574}">
      <dgm:prSet/>
      <dgm:spPr/>
      <dgm:t>
        <a:bodyPr/>
        <a:lstStyle/>
        <a:p>
          <a:endParaRPr lang="en-US"/>
        </a:p>
      </dgm:t>
    </dgm:pt>
    <dgm:pt modelId="{BE6FC750-14D4-4B53-BE4D-601DB584B4BB}">
      <dgm:prSet/>
      <dgm:spPr/>
      <dgm:t>
        <a:bodyPr/>
        <a:lstStyle/>
        <a:p>
          <a:r>
            <a:rPr lang="en-US"/>
            <a:t>Passive confidentiality be applied as much as possible.</a:t>
          </a:r>
        </a:p>
      </dgm:t>
    </dgm:pt>
    <dgm:pt modelId="{AC6F5EB3-1C69-455F-AEF6-0A2A04CFB300}" type="parTrans" cxnId="{1CA1F2A2-3348-4B62-94DB-A25E9C46F4E7}">
      <dgm:prSet/>
      <dgm:spPr/>
      <dgm:t>
        <a:bodyPr/>
        <a:lstStyle/>
        <a:p>
          <a:endParaRPr lang="en-US"/>
        </a:p>
      </dgm:t>
    </dgm:pt>
    <dgm:pt modelId="{613B6462-666C-4CEE-B501-F4B56958C869}" type="sibTrans" cxnId="{1CA1F2A2-3348-4B62-94DB-A25E9C46F4E7}">
      <dgm:prSet/>
      <dgm:spPr/>
      <dgm:t>
        <a:bodyPr/>
        <a:lstStyle/>
        <a:p>
          <a:endParaRPr lang="en-US"/>
        </a:p>
      </dgm:t>
    </dgm:pt>
    <dgm:pt modelId="{3D36F226-59A5-42C4-AA2F-EFC2672341FC}">
      <dgm:prSet/>
      <dgm:spPr/>
      <dgm:t>
        <a:bodyPr/>
        <a:lstStyle/>
        <a:p>
          <a:r>
            <a:rPr lang="en-US"/>
            <a:t>When suppressing data due to confidentiality,suppressed data should be reported in full detail at the next higher level of commodity and/or partner aggregation without compromising confidentiality.</a:t>
          </a:r>
        </a:p>
      </dgm:t>
    </dgm:pt>
    <dgm:pt modelId="{7047369F-366D-4D6C-B225-A1BFBC80FC4F}" type="parTrans" cxnId="{0EEBCAF9-AEDF-41DA-99B4-91BE110CD996}">
      <dgm:prSet/>
      <dgm:spPr/>
      <dgm:t>
        <a:bodyPr/>
        <a:lstStyle/>
        <a:p>
          <a:endParaRPr lang="en-US"/>
        </a:p>
      </dgm:t>
    </dgm:pt>
    <dgm:pt modelId="{8B549E14-FFEC-4EB8-A623-BB1FD1C747C2}" type="sibTrans" cxnId="{0EEBCAF9-AEDF-41DA-99B4-91BE110CD996}">
      <dgm:prSet/>
      <dgm:spPr/>
      <dgm:t>
        <a:bodyPr/>
        <a:lstStyle/>
        <a:p>
          <a:endParaRPr lang="en-US"/>
        </a:p>
      </dgm:t>
    </dgm:pt>
    <dgm:pt modelId="{C0795AEA-29CE-4100-8447-C90C0A4254B6}">
      <dgm:prSet/>
      <dgm:spPr/>
      <dgm:t>
        <a:bodyPr/>
        <a:lstStyle/>
        <a:p>
          <a:r>
            <a:rPr lang="en-US"/>
            <a:t>Release calendar (</a:t>
          </a:r>
          <a:r>
            <a:rPr lang="en-US" b="1"/>
            <a:t>encouraged</a:t>
          </a:r>
          <a:r>
            <a:rPr lang="en-US"/>
            <a:t>)</a:t>
          </a:r>
        </a:p>
      </dgm:t>
    </dgm:pt>
    <dgm:pt modelId="{D9D51FFF-88A4-442F-BBAE-2A62CBDD3A0A}" type="parTrans" cxnId="{88C7825B-DFD3-4F25-826B-607CB86DB1F2}">
      <dgm:prSet/>
      <dgm:spPr/>
      <dgm:t>
        <a:bodyPr/>
        <a:lstStyle/>
        <a:p>
          <a:endParaRPr lang="en-US"/>
        </a:p>
      </dgm:t>
    </dgm:pt>
    <dgm:pt modelId="{AA75855C-5D9B-4F2A-A11A-FF0DCC33FADF}" type="sibTrans" cxnId="{88C7825B-DFD3-4F25-826B-607CB86DB1F2}">
      <dgm:prSet/>
      <dgm:spPr/>
      <dgm:t>
        <a:bodyPr/>
        <a:lstStyle/>
        <a:p>
          <a:endParaRPr lang="en-US"/>
        </a:p>
      </dgm:t>
    </dgm:pt>
    <dgm:pt modelId="{AF8BBEA1-1E40-4284-91AF-ED8F3B92F184}">
      <dgm:prSet/>
      <dgm:spPr/>
      <dgm:t>
        <a:bodyPr/>
        <a:lstStyle/>
        <a:p>
          <a:r>
            <a:rPr lang="en-US"/>
            <a:t>Monthly totals of exports and imports within 45 days after the end of the reference month, at least by major trading partners and basic commodity breakdown;   </a:t>
          </a:r>
        </a:p>
      </dgm:t>
    </dgm:pt>
    <dgm:pt modelId="{DF6FBA41-A191-4F5F-B22B-4FF7D8DBD3E0}" type="parTrans" cxnId="{9ADFD497-66D8-4506-9178-86790B226B48}">
      <dgm:prSet/>
      <dgm:spPr/>
      <dgm:t>
        <a:bodyPr/>
        <a:lstStyle/>
        <a:p>
          <a:endParaRPr lang="en-US"/>
        </a:p>
      </dgm:t>
    </dgm:pt>
    <dgm:pt modelId="{DDC59D89-36B3-44D0-AEB2-BD04CD974CD6}" type="sibTrans" cxnId="{9ADFD497-66D8-4506-9178-86790B226B48}">
      <dgm:prSet/>
      <dgm:spPr/>
      <dgm:t>
        <a:bodyPr/>
        <a:lstStyle/>
        <a:p>
          <a:endParaRPr lang="en-US"/>
        </a:p>
      </dgm:t>
    </dgm:pt>
    <dgm:pt modelId="{CA7532A4-3CB4-4B7F-8B6D-6BC069FDDFC1}">
      <dgm:prSet/>
      <dgm:spPr/>
      <dgm:t>
        <a:bodyPr/>
        <a:lstStyle/>
        <a:p>
          <a:r>
            <a:rPr lang="en-US"/>
            <a:t>Quarterly data within 60 days after the end of the reference quarter;    </a:t>
          </a:r>
        </a:p>
      </dgm:t>
    </dgm:pt>
    <dgm:pt modelId="{DB44F79C-4D7C-4430-BB76-D90CA9575C35}" type="parTrans" cxnId="{E37D42C3-5899-4F53-89CA-A32E4731226F}">
      <dgm:prSet/>
      <dgm:spPr/>
      <dgm:t>
        <a:bodyPr/>
        <a:lstStyle/>
        <a:p>
          <a:endParaRPr lang="en-US"/>
        </a:p>
      </dgm:t>
    </dgm:pt>
    <dgm:pt modelId="{0780DF76-5170-45EF-9CE6-62C0B5F0F4DB}" type="sibTrans" cxnId="{E37D42C3-5899-4F53-89CA-A32E4731226F}">
      <dgm:prSet/>
      <dgm:spPr/>
      <dgm:t>
        <a:bodyPr/>
        <a:lstStyle/>
        <a:p>
          <a:endParaRPr lang="en-US"/>
        </a:p>
      </dgm:t>
    </dgm:pt>
    <dgm:pt modelId="{329D7336-99DA-48D3-9573-EF1502AEE404}">
      <dgm:prSet/>
      <dgm:spPr/>
      <dgm:t>
        <a:bodyPr/>
        <a:lstStyle/>
        <a:p>
          <a:r>
            <a:rPr lang="en-US"/>
            <a:t>Annual data within 90 days after the end of the reference year. </a:t>
          </a:r>
        </a:p>
      </dgm:t>
    </dgm:pt>
    <dgm:pt modelId="{E3FBC5CF-1FC9-4814-AA47-CC02B290882B}" type="parTrans" cxnId="{053012A0-9660-48A4-A3F5-DC3A7B6E81FE}">
      <dgm:prSet/>
      <dgm:spPr/>
      <dgm:t>
        <a:bodyPr/>
        <a:lstStyle/>
        <a:p>
          <a:endParaRPr lang="en-US"/>
        </a:p>
      </dgm:t>
    </dgm:pt>
    <dgm:pt modelId="{BFBBFAAF-8B17-48BF-B265-36377DE9FEDC}" type="sibTrans" cxnId="{053012A0-9660-48A4-A3F5-DC3A7B6E81FE}">
      <dgm:prSet/>
      <dgm:spPr/>
      <dgm:t>
        <a:bodyPr/>
        <a:lstStyle/>
        <a:p>
          <a:endParaRPr lang="en-US"/>
        </a:p>
      </dgm:t>
    </dgm:pt>
    <dgm:pt modelId="{05031626-87EF-4477-9FAA-362E99BC1DB8}" type="pres">
      <dgm:prSet presAssocID="{DD8D6F7D-7D79-4E26-A8F0-1737E4C832E8}" presName="Name0" presStyleCnt="0">
        <dgm:presLayoutVars>
          <dgm:dir/>
          <dgm:animLvl val="lvl"/>
          <dgm:resizeHandles val="exact"/>
        </dgm:presLayoutVars>
      </dgm:prSet>
      <dgm:spPr/>
    </dgm:pt>
    <dgm:pt modelId="{D9F19522-18FF-4131-B7A3-D13023FD5CDA}" type="pres">
      <dgm:prSet presAssocID="{CEA90C67-5551-44AC-A887-CF7D15B9B0EF}" presName="linNode" presStyleCnt="0"/>
      <dgm:spPr/>
    </dgm:pt>
    <dgm:pt modelId="{670615B4-D336-4443-BE09-6F9B501B2701}" type="pres">
      <dgm:prSet presAssocID="{CEA90C67-5551-44AC-A887-CF7D15B9B0EF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3926CF11-2BB8-44CA-92F8-C545ABEFD04C}" type="pres">
      <dgm:prSet presAssocID="{CEA90C67-5551-44AC-A887-CF7D15B9B0EF}" presName="descendantText" presStyleLbl="alignAccFollowNode1" presStyleIdx="0" presStyleCnt="2">
        <dgm:presLayoutVars>
          <dgm:bulletEnabled val="1"/>
        </dgm:presLayoutVars>
      </dgm:prSet>
      <dgm:spPr/>
    </dgm:pt>
    <dgm:pt modelId="{EBAB188D-ED08-4944-B34F-F3EAF49FF1AD}" type="pres">
      <dgm:prSet presAssocID="{E65FAAD8-F116-4344-BDA6-A4CA6382F165}" presName="sp" presStyleCnt="0"/>
      <dgm:spPr/>
    </dgm:pt>
    <dgm:pt modelId="{93EB4866-BAEB-42D8-9873-B8C1EEBB9DAF}" type="pres">
      <dgm:prSet presAssocID="{C0795AEA-29CE-4100-8447-C90C0A4254B6}" presName="linNode" presStyleCnt="0"/>
      <dgm:spPr/>
    </dgm:pt>
    <dgm:pt modelId="{815E5B59-864D-4531-AD42-F9D946B72EEF}" type="pres">
      <dgm:prSet presAssocID="{C0795AEA-29CE-4100-8447-C90C0A4254B6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F723F57F-0965-4E26-A2FD-EA3252C1B04D}" type="pres">
      <dgm:prSet presAssocID="{C0795AEA-29CE-4100-8447-C90C0A4254B6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EB54BE2F-2BDE-41F5-BFC6-E9FA1726E574}" srcId="{DD8D6F7D-7D79-4E26-A8F0-1737E4C832E8}" destId="{CEA90C67-5551-44AC-A887-CF7D15B9B0EF}" srcOrd="0" destOrd="0" parTransId="{A9A159BE-111D-4256-AFBD-CC74A26FE42E}" sibTransId="{E65FAAD8-F116-4344-BDA6-A4CA6382F165}"/>
    <dgm:cxn modelId="{CB6AE337-2053-465A-8CD0-3C77A8670933}" type="presOf" srcId="{3D36F226-59A5-42C4-AA2F-EFC2672341FC}" destId="{3926CF11-2BB8-44CA-92F8-C545ABEFD04C}" srcOrd="0" destOrd="1" presId="urn:microsoft.com/office/officeart/2005/8/layout/vList5"/>
    <dgm:cxn modelId="{88C7825B-DFD3-4F25-826B-607CB86DB1F2}" srcId="{DD8D6F7D-7D79-4E26-A8F0-1737E4C832E8}" destId="{C0795AEA-29CE-4100-8447-C90C0A4254B6}" srcOrd="1" destOrd="0" parTransId="{D9D51FFF-88A4-442F-BBAE-2A62CBDD3A0A}" sibTransId="{AA75855C-5D9B-4F2A-A11A-FF0DCC33FADF}"/>
    <dgm:cxn modelId="{8864764C-3921-49D6-A72E-0DB9247DE04C}" type="presOf" srcId="{329D7336-99DA-48D3-9573-EF1502AEE404}" destId="{F723F57F-0965-4E26-A2FD-EA3252C1B04D}" srcOrd="0" destOrd="2" presId="urn:microsoft.com/office/officeart/2005/8/layout/vList5"/>
    <dgm:cxn modelId="{2E7C0077-19FC-469A-81DB-08C2BC99F82A}" type="presOf" srcId="{BE6FC750-14D4-4B53-BE4D-601DB584B4BB}" destId="{3926CF11-2BB8-44CA-92F8-C545ABEFD04C}" srcOrd="0" destOrd="0" presId="urn:microsoft.com/office/officeart/2005/8/layout/vList5"/>
    <dgm:cxn modelId="{6B223480-453A-4222-95CA-C4A4E2622F70}" type="presOf" srcId="{CA7532A4-3CB4-4B7F-8B6D-6BC069FDDFC1}" destId="{F723F57F-0965-4E26-A2FD-EA3252C1B04D}" srcOrd="0" destOrd="1" presId="urn:microsoft.com/office/officeart/2005/8/layout/vList5"/>
    <dgm:cxn modelId="{9ADFD497-66D8-4506-9178-86790B226B48}" srcId="{C0795AEA-29CE-4100-8447-C90C0A4254B6}" destId="{AF8BBEA1-1E40-4284-91AF-ED8F3B92F184}" srcOrd="0" destOrd="0" parTransId="{DF6FBA41-A191-4F5F-B22B-4FF7D8DBD3E0}" sibTransId="{DDC59D89-36B3-44D0-AEB2-BD04CD974CD6}"/>
    <dgm:cxn modelId="{6E34DD9A-514E-4DC6-8C2E-8097FFA0825E}" type="presOf" srcId="{C0795AEA-29CE-4100-8447-C90C0A4254B6}" destId="{815E5B59-864D-4531-AD42-F9D946B72EEF}" srcOrd="0" destOrd="0" presId="urn:microsoft.com/office/officeart/2005/8/layout/vList5"/>
    <dgm:cxn modelId="{053012A0-9660-48A4-A3F5-DC3A7B6E81FE}" srcId="{C0795AEA-29CE-4100-8447-C90C0A4254B6}" destId="{329D7336-99DA-48D3-9573-EF1502AEE404}" srcOrd="2" destOrd="0" parTransId="{E3FBC5CF-1FC9-4814-AA47-CC02B290882B}" sibTransId="{BFBBFAAF-8B17-48BF-B265-36377DE9FEDC}"/>
    <dgm:cxn modelId="{1CA1F2A2-3348-4B62-94DB-A25E9C46F4E7}" srcId="{CEA90C67-5551-44AC-A887-CF7D15B9B0EF}" destId="{BE6FC750-14D4-4B53-BE4D-601DB584B4BB}" srcOrd="0" destOrd="0" parTransId="{AC6F5EB3-1C69-455F-AEF6-0A2A04CFB300}" sibTransId="{613B6462-666C-4CEE-B501-F4B56958C869}"/>
    <dgm:cxn modelId="{DBA457BE-112A-4F74-AB13-8F8A9559459F}" type="presOf" srcId="{DD8D6F7D-7D79-4E26-A8F0-1737E4C832E8}" destId="{05031626-87EF-4477-9FAA-362E99BC1DB8}" srcOrd="0" destOrd="0" presId="urn:microsoft.com/office/officeart/2005/8/layout/vList5"/>
    <dgm:cxn modelId="{E37D42C3-5899-4F53-89CA-A32E4731226F}" srcId="{C0795AEA-29CE-4100-8447-C90C0A4254B6}" destId="{CA7532A4-3CB4-4B7F-8B6D-6BC069FDDFC1}" srcOrd="1" destOrd="0" parTransId="{DB44F79C-4D7C-4430-BB76-D90CA9575C35}" sibTransId="{0780DF76-5170-45EF-9CE6-62C0B5F0F4DB}"/>
    <dgm:cxn modelId="{43653ACF-471A-4F8E-A8F4-4AD2E6044722}" type="presOf" srcId="{CEA90C67-5551-44AC-A887-CF7D15B9B0EF}" destId="{670615B4-D336-4443-BE09-6F9B501B2701}" srcOrd="0" destOrd="0" presId="urn:microsoft.com/office/officeart/2005/8/layout/vList5"/>
    <dgm:cxn modelId="{0EEBCAF9-AEDF-41DA-99B4-91BE110CD996}" srcId="{CEA90C67-5551-44AC-A887-CF7D15B9B0EF}" destId="{3D36F226-59A5-42C4-AA2F-EFC2672341FC}" srcOrd="1" destOrd="0" parTransId="{7047369F-366D-4D6C-B225-A1BFBC80FC4F}" sibTransId="{8B549E14-FFEC-4EB8-A623-BB1FD1C747C2}"/>
    <dgm:cxn modelId="{AE7BD9FE-9E5F-4602-A10B-57F936129F18}" type="presOf" srcId="{AF8BBEA1-1E40-4284-91AF-ED8F3B92F184}" destId="{F723F57F-0965-4E26-A2FD-EA3252C1B04D}" srcOrd="0" destOrd="0" presId="urn:microsoft.com/office/officeart/2005/8/layout/vList5"/>
    <dgm:cxn modelId="{3C865122-E6F2-4543-8D51-3BEA599B354F}" type="presParOf" srcId="{05031626-87EF-4477-9FAA-362E99BC1DB8}" destId="{D9F19522-18FF-4131-B7A3-D13023FD5CDA}" srcOrd="0" destOrd="0" presId="urn:microsoft.com/office/officeart/2005/8/layout/vList5"/>
    <dgm:cxn modelId="{7ED5A64C-65FC-4328-A150-62D70F0D4CF4}" type="presParOf" srcId="{D9F19522-18FF-4131-B7A3-D13023FD5CDA}" destId="{670615B4-D336-4443-BE09-6F9B501B2701}" srcOrd="0" destOrd="0" presId="urn:microsoft.com/office/officeart/2005/8/layout/vList5"/>
    <dgm:cxn modelId="{CFBB8F61-09D6-4A95-8F6F-774D248682D2}" type="presParOf" srcId="{D9F19522-18FF-4131-B7A3-D13023FD5CDA}" destId="{3926CF11-2BB8-44CA-92F8-C545ABEFD04C}" srcOrd="1" destOrd="0" presId="urn:microsoft.com/office/officeart/2005/8/layout/vList5"/>
    <dgm:cxn modelId="{DFBBAED0-4DF1-4E56-A5BE-0E9CEB827EB3}" type="presParOf" srcId="{05031626-87EF-4477-9FAA-362E99BC1DB8}" destId="{EBAB188D-ED08-4944-B34F-F3EAF49FF1AD}" srcOrd="1" destOrd="0" presId="urn:microsoft.com/office/officeart/2005/8/layout/vList5"/>
    <dgm:cxn modelId="{AD043DB3-1447-4E83-8F58-48F7C5A7F1A1}" type="presParOf" srcId="{05031626-87EF-4477-9FAA-362E99BC1DB8}" destId="{93EB4866-BAEB-42D8-9873-B8C1EEBB9DAF}" srcOrd="2" destOrd="0" presId="urn:microsoft.com/office/officeart/2005/8/layout/vList5"/>
    <dgm:cxn modelId="{04E0044A-3802-46A0-B178-7E76659BE33E}" type="presParOf" srcId="{93EB4866-BAEB-42D8-9873-B8C1EEBB9DAF}" destId="{815E5B59-864D-4531-AD42-F9D946B72EEF}" srcOrd="0" destOrd="0" presId="urn:microsoft.com/office/officeart/2005/8/layout/vList5"/>
    <dgm:cxn modelId="{A6F8915F-0201-48AC-9F8B-0B1FB629CE11}" type="presParOf" srcId="{93EB4866-BAEB-42D8-9873-B8C1EEBB9DAF}" destId="{F723F57F-0965-4E26-A2FD-EA3252C1B04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03398-4FF0-4211-AE82-0E22B7A0ED06}">
      <dsp:nvSpPr>
        <dsp:cNvPr id="0" name=""/>
        <dsp:cNvSpPr/>
      </dsp:nvSpPr>
      <dsp:spPr>
        <a:xfrm>
          <a:off x="0" y="37179"/>
          <a:ext cx="7179056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Objectives of quality assurance:</a:t>
          </a:r>
        </a:p>
      </dsp:txBody>
      <dsp:txXfrm>
        <a:off x="31613" y="68792"/>
        <a:ext cx="7115830" cy="584369"/>
      </dsp:txXfrm>
    </dsp:sp>
    <dsp:sp modelId="{64131BF7-F994-4511-B024-5A3288B2BA3C}">
      <dsp:nvSpPr>
        <dsp:cNvPr id="0" name=""/>
        <dsp:cNvSpPr/>
      </dsp:nvSpPr>
      <dsp:spPr>
        <a:xfrm>
          <a:off x="0" y="684774"/>
          <a:ext cx="7179056" cy="13134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93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To provide </a:t>
          </a:r>
          <a:r>
            <a:rPr lang="en-US" sz="2100" b="1" kern="1200" dirty="0"/>
            <a:t>compilers</a:t>
          </a:r>
          <a:r>
            <a:rPr lang="en-US" sz="2100" kern="1200" dirty="0"/>
            <a:t> with the appropriate information to monitor and further </a:t>
          </a:r>
          <a:r>
            <a:rPr lang="en-US" sz="2100" b="1" kern="1200" dirty="0"/>
            <a:t>enhance</a:t>
          </a:r>
          <a:r>
            <a:rPr lang="en-US" sz="2100" kern="1200" dirty="0"/>
            <a:t> data quality; and 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To provide </a:t>
          </a:r>
          <a:r>
            <a:rPr lang="en-US" sz="2100" b="1" kern="1200" dirty="0"/>
            <a:t>users</a:t>
          </a:r>
          <a:r>
            <a:rPr lang="en-US" sz="2100" kern="1200" dirty="0"/>
            <a:t> with sufficient information to judge whether the data are </a:t>
          </a:r>
          <a:r>
            <a:rPr lang="en-US" sz="2100" b="1" kern="1200" dirty="0"/>
            <a:t>adequate</a:t>
          </a:r>
          <a:r>
            <a:rPr lang="en-US" sz="2100" kern="1200" dirty="0"/>
            <a:t> for their intended use. </a:t>
          </a:r>
        </a:p>
      </dsp:txBody>
      <dsp:txXfrm>
        <a:off x="0" y="684774"/>
        <a:ext cx="7179056" cy="1313414"/>
      </dsp:txXfrm>
    </dsp:sp>
    <dsp:sp modelId="{CE9C4ED0-E1F5-44CA-913F-A3FCE2574AB3}">
      <dsp:nvSpPr>
        <dsp:cNvPr id="0" name=""/>
        <dsp:cNvSpPr/>
      </dsp:nvSpPr>
      <dsp:spPr>
        <a:xfrm>
          <a:off x="0" y="1998189"/>
          <a:ext cx="7179056" cy="6475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Quality assurance frameworks:</a:t>
          </a:r>
        </a:p>
      </dsp:txBody>
      <dsp:txXfrm>
        <a:off x="31613" y="2029802"/>
        <a:ext cx="7115830" cy="584369"/>
      </dsp:txXfrm>
    </dsp:sp>
    <dsp:sp modelId="{89D6C24F-2E5A-458C-B0A0-0835ED7326DC}">
      <dsp:nvSpPr>
        <dsp:cNvPr id="0" name=""/>
        <dsp:cNvSpPr/>
      </dsp:nvSpPr>
      <dsp:spPr>
        <a:xfrm>
          <a:off x="0" y="2645784"/>
          <a:ext cx="7179056" cy="162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93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Many countries and organizations have developed different frameworks over the years.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In 2019, the UN Statistical Commission endorsed the </a:t>
          </a:r>
          <a:r>
            <a:rPr lang="en-US" sz="2100" b="1" i="0" kern="1200" dirty="0"/>
            <a:t>United Nations National Quality Assurance Frameworks Manual for Official Statistics (UN-NQAF).</a:t>
          </a:r>
        </a:p>
      </dsp:txBody>
      <dsp:txXfrm>
        <a:off x="0" y="2645784"/>
        <a:ext cx="7179056" cy="1620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DD941-ABC4-4EA7-92C8-E6E762E79079}">
      <dsp:nvSpPr>
        <dsp:cNvPr id="0" name=""/>
        <dsp:cNvSpPr/>
      </dsp:nvSpPr>
      <dsp:spPr>
        <a:xfrm rot="5400000">
          <a:off x="-234522" y="235790"/>
          <a:ext cx="1563480" cy="10944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Quality principles</a:t>
          </a:r>
        </a:p>
      </dsp:txBody>
      <dsp:txXfrm rot="-5400000">
        <a:off x="0" y="548486"/>
        <a:ext cx="1094436" cy="469044"/>
      </dsp:txXfrm>
    </dsp:sp>
    <dsp:sp modelId="{2528BBD6-37C4-435F-940D-2839970EA97F}">
      <dsp:nvSpPr>
        <dsp:cNvPr id="0" name=""/>
        <dsp:cNvSpPr/>
      </dsp:nvSpPr>
      <dsp:spPr>
        <a:xfrm rot="5400000">
          <a:off x="2444975" y="-1349269"/>
          <a:ext cx="1016262" cy="37173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General propositions, or procedures, which guide activities of the national statistical system in meeting their quality-related objectives</a:t>
          </a:r>
        </a:p>
      </dsp:txBody>
      <dsp:txXfrm rot="-5400000">
        <a:off x="1094437" y="50879"/>
        <a:ext cx="3667729" cy="917042"/>
      </dsp:txXfrm>
    </dsp:sp>
    <dsp:sp modelId="{C527841E-03A4-4F94-BDF9-1867052A0C71}">
      <dsp:nvSpPr>
        <dsp:cNvPr id="0" name=""/>
        <dsp:cNvSpPr/>
      </dsp:nvSpPr>
      <dsp:spPr>
        <a:xfrm rot="5400000">
          <a:off x="-234522" y="1604668"/>
          <a:ext cx="1563480" cy="10944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Quality requirements</a:t>
          </a:r>
        </a:p>
      </dsp:txBody>
      <dsp:txXfrm rot="-5400000">
        <a:off x="0" y="1917364"/>
        <a:ext cx="1094436" cy="469044"/>
      </dsp:txXfrm>
    </dsp:sp>
    <dsp:sp modelId="{D198B6F2-E282-4A96-B7E4-4AFA0A6F9D35}">
      <dsp:nvSpPr>
        <dsp:cNvPr id="0" name=""/>
        <dsp:cNvSpPr/>
      </dsp:nvSpPr>
      <dsp:spPr>
        <a:xfrm rot="5400000">
          <a:off x="2444975" y="19608"/>
          <a:ext cx="1016262" cy="37173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Each quality principle is detailed by a set quality requirement describing what must be done to ensure that the given principal is implemented</a:t>
          </a:r>
        </a:p>
      </dsp:txBody>
      <dsp:txXfrm rot="-5400000">
        <a:off x="1094437" y="1419756"/>
        <a:ext cx="3667729" cy="917042"/>
      </dsp:txXfrm>
    </dsp:sp>
    <dsp:sp modelId="{627ABC78-1258-4F38-9B5C-6C3D61BFED21}">
      <dsp:nvSpPr>
        <dsp:cNvPr id="0" name=""/>
        <dsp:cNvSpPr/>
      </dsp:nvSpPr>
      <dsp:spPr>
        <a:xfrm rot="5400000">
          <a:off x="-234522" y="2973546"/>
          <a:ext cx="1563480" cy="109443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Elements to be assured</a:t>
          </a:r>
        </a:p>
      </dsp:txBody>
      <dsp:txXfrm rot="-5400000">
        <a:off x="0" y="3286242"/>
        <a:ext cx="1094436" cy="469044"/>
      </dsp:txXfrm>
    </dsp:sp>
    <dsp:sp modelId="{636EF23F-7731-404F-BEA2-C38F554BFC5C}">
      <dsp:nvSpPr>
        <dsp:cNvPr id="0" name=""/>
        <dsp:cNvSpPr/>
      </dsp:nvSpPr>
      <dsp:spPr>
        <a:xfrm rot="5400000">
          <a:off x="2444975" y="1388485"/>
          <a:ext cx="1016262" cy="371733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For each principle, such as possible activities, methods and tools</a:t>
          </a:r>
        </a:p>
      </dsp:txBody>
      <dsp:txXfrm rot="-5400000">
        <a:off x="1094437" y="2788633"/>
        <a:ext cx="3667729" cy="9170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F9871-B115-4FC1-9467-63D99E9F4708}">
      <dsp:nvSpPr>
        <dsp:cNvPr id="0" name=""/>
        <dsp:cNvSpPr/>
      </dsp:nvSpPr>
      <dsp:spPr>
        <a:xfrm>
          <a:off x="0" y="38594"/>
          <a:ext cx="52578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It is </a:t>
          </a:r>
          <a:r>
            <a:rPr lang="en-US" sz="1900" b="1" kern="1200"/>
            <a:t>recommended</a:t>
          </a:r>
          <a:r>
            <a:rPr lang="en-US" sz="1900" kern="1200"/>
            <a:t> that countries develop and use a system of quality indicators.</a:t>
          </a:r>
        </a:p>
      </dsp:txBody>
      <dsp:txXfrm>
        <a:off x="51885" y="90479"/>
        <a:ext cx="5154030" cy="959101"/>
      </dsp:txXfrm>
    </dsp:sp>
    <dsp:sp modelId="{A2083FFC-886F-46FD-B89C-AD71FE2352F9}">
      <dsp:nvSpPr>
        <dsp:cNvPr id="0" name=""/>
        <dsp:cNvSpPr/>
      </dsp:nvSpPr>
      <dsp:spPr>
        <a:xfrm>
          <a:off x="0" y="1156186"/>
          <a:ext cx="52578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It is </a:t>
          </a:r>
          <a:r>
            <a:rPr lang="en-US" sz="1900" b="1" kern="1200"/>
            <a:t>recommended</a:t>
          </a:r>
          <a:r>
            <a:rPr lang="en-US" sz="1900" kern="1200"/>
            <a:t> that the quality indicators satisfy the following criteria:</a:t>
          </a:r>
        </a:p>
      </dsp:txBody>
      <dsp:txXfrm>
        <a:off x="51885" y="1208071"/>
        <a:ext cx="5154030" cy="959101"/>
      </dsp:txXfrm>
    </dsp:sp>
    <dsp:sp modelId="{D5587C85-D880-455E-8F85-B391696D679B}">
      <dsp:nvSpPr>
        <dsp:cNvPr id="0" name=""/>
        <dsp:cNvSpPr/>
      </dsp:nvSpPr>
      <dsp:spPr>
        <a:xfrm>
          <a:off x="0" y="2219057"/>
          <a:ext cx="5257800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935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They cover all dimensions of quality;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They are based on the consistent application of sound methodologies and processes; and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/>
            <a:t>They are easy to interpret by both internal and external users.</a:t>
          </a:r>
        </a:p>
      </dsp:txBody>
      <dsp:txXfrm>
        <a:off x="0" y="2219057"/>
        <a:ext cx="5257800" cy="983250"/>
      </dsp:txXfrm>
    </dsp:sp>
    <dsp:sp modelId="{0DA20D68-B700-4482-B260-27BC9D6ED0A0}">
      <dsp:nvSpPr>
        <dsp:cNvPr id="0" name=""/>
        <dsp:cNvSpPr/>
      </dsp:nvSpPr>
      <dsp:spPr>
        <a:xfrm>
          <a:off x="0" y="3202307"/>
          <a:ext cx="5257800" cy="106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It is </a:t>
          </a:r>
          <a:r>
            <a:rPr lang="en-US" sz="1900" b="1" kern="1200"/>
            <a:t>recommended</a:t>
          </a:r>
          <a:r>
            <a:rPr lang="en-US" sz="1900" kern="1200"/>
            <a:t> that countries maintain a balance between the scope of quality dimensions and a practical number of indicators.</a:t>
          </a:r>
        </a:p>
      </dsp:txBody>
      <dsp:txXfrm>
        <a:off x="51885" y="3254192"/>
        <a:ext cx="5154030" cy="9591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BCFD6D-09E9-4200-87CE-AA70D4EC139A}">
      <dsp:nvSpPr>
        <dsp:cNvPr id="0" name=""/>
        <dsp:cNvSpPr/>
      </dsp:nvSpPr>
      <dsp:spPr>
        <a:xfrm>
          <a:off x="1643" y="566829"/>
          <a:ext cx="1601985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Accuracy</a:t>
          </a:r>
        </a:p>
      </dsp:txBody>
      <dsp:txXfrm>
        <a:off x="1643" y="566829"/>
        <a:ext cx="1601985" cy="460800"/>
      </dsp:txXfrm>
    </dsp:sp>
    <dsp:sp modelId="{BB03A4FF-C374-471D-8F50-9CA3BEF6577F}">
      <dsp:nvSpPr>
        <dsp:cNvPr id="0" name=""/>
        <dsp:cNvSpPr/>
      </dsp:nvSpPr>
      <dsp:spPr>
        <a:xfrm>
          <a:off x="1643" y="1027629"/>
          <a:ext cx="1601985" cy="27093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Application of confidentiality and its impact.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Use of data validation techniques and their impact.</a:t>
          </a:r>
        </a:p>
      </dsp:txBody>
      <dsp:txXfrm>
        <a:off x="1643" y="1027629"/>
        <a:ext cx="1601985" cy="2709315"/>
      </dsp:txXfrm>
    </dsp:sp>
    <dsp:sp modelId="{7FAA25F6-4191-4221-8350-35117F84622D}">
      <dsp:nvSpPr>
        <dsp:cNvPr id="0" name=""/>
        <dsp:cNvSpPr/>
      </dsp:nvSpPr>
      <dsp:spPr>
        <a:xfrm>
          <a:off x="1827907" y="566829"/>
          <a:ext cx="1601985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Timeliness</a:t>
          </a:r>
        </a:p>
      </dsp:txBody>
      <dsp:txXfrm>
        <a:off x="1827907" y="566829"/>
        <a:ext cx="1601985" cy="460800"/>
      </dsp:txXfrm>
    </dsp:sp>
    <dsp:sp modelId="{08975B9C-C0F7-4D07-A198-B6F889792C35}">
      <dsp:nvSpPr>
        <dsp:cNvPr id="0" name=""/>
        <dsp:cNvSpPr/>
      </dsp:nvSpPr>
      <dsp:spPr>
        <a:xfrm>
          <a:off x="1827907" y="1027629"/>
          <a:ext cx="1601985" cy="27093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Time lag between the end of the reference period and first release</a:t>
          </a:r>
        </a:p>
      </dsp:txBody>
      <dsp:txXfrm>
        <a:off x="1827907" y="1027629"/>
        <a:ext cx="1601985" cy="2709315"/>
      </dsp:txXfrm>
    </dsp:sp>
    <dsp:sp modelId="{03FF1179-0929-48F4-82D0-FA545050038E}">
      <dsp:nvSpPr>
        <dsp:cNvPr id="0" name=""/>
        <dsp:cNvSpPr/>
      </dsp:nvSpPr>
      <dsp:spPr>
        <a:xfrm>
          <a:off x="3654171" y="566829"/>
          <a:ext cx="1601985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Accesibility</a:t>
          </a:r>
        </a:p>
      </dsp:txBody>
      <dsp:txXfrm>
        <a:off x="3654171" y="566829"/>
        <a:ext cx="1601985" cy="460800"/>
      </dsp:txXfrm>
    </dsp:sp>
    <dsp:sp modelId="{04A9BB01-1A6E-4AC7-B241-2763997C8EAF}">
      <dsp:nvSpPr>
        <dsp:cNvPr id="0" name=""/>
        <dsp:cNvSpPr/>
      </dsp:nvSpPr>
      <dsp:spPr>
        <a:xfrm>
          <a:off x="3654171" y="1027629"/>
          <a:ext cx="1601985" cy="27093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Availability of digital dissemination platforms, such as machine-readable formats and databases that can be queried by users</a:t>
          </a:r>
        </a:p>
      </dsp:txBody>
      <dsp:txXfrm>
        <a:off x="3654171" y="1027629"/>
        <a:ext cx="1601985" cy="27093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E28CF0-D985-4263-9BAD-488E13C07097}">
      <dsp:nvSpPr>
        <dsp:cNvPr id="0" name=""/>
        <dsp:cNvSpPr/>
      </dsp:nvSpPr>
      <dsp:spPr>
        <a:xfrm>
          <a:off x="0" y="305280"/>
          <a:ext cx="108498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Metadata is data about data.</a:t>
          </a:r>
        </a:p>
      </dsp:txBody>
      <dsp:txXfrm>
        <a:off x="23417" y="328697"/>
        <a:ext cx="10803055" cy="432866"/>
      </dsp:txXfrm>
    </dsp:sp>
    <dsp:sp modelId="{23E5C98B-481E-4244-8485-FB66C511AE85}">
      <dsp:nvSpPr>
        <dsp:cNvPr id="0" name=""/>
        <dsp:cNvSpPr/>
      </dsp:nvSpPr>
      <dsp:spPr>
        <a:xfrm>
          <a:off x="0" y="842580"/>
          <a:ext cx="108498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It is </a:t>
          </a:r>
          <a:r>
            <a:rPr lang="en-US" sz="2000" b="1" kern="1200"/>
            <a:t>recommended</a:t>
          </a:r>
          <a:r>
            <a:rPr lang="en-US" sz="2000" kern="1200"/>
            <a:t> that countries at least cover the following categories of metadata for their IMTS:  </a:t>
          </a:r>
        </a:p>
      </dsp:txBody>
      <dsp:txXfrm>
        <a:off x="23417" y="865997"/>
        <a:ext cx="10803055" cy="432866"/>
      </dsp:txXfrm>
    </dsp:sp>
    <dsp:sp modelId="{473680E4-BC4A-493D-ACD9-4774E0E313D8}">
      <dsp:nvSpPr>
        <dsp:cNvPr id="0" name=""/>
        <dsp:cNvSpPr/>
      </dsp:nvSpPr>
      <dsp:spPr>
        <a:xfrm>
          <a:off x="0" y="1322280"/>
          <a:ext cx="10849889" cy="2194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4484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All underlying concepts and definitions.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The legal framework, institutional arrangements, and data sources.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Data-collection and data-processing procedures.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Estimation methods.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Data dissemination policy (release and revision schedules). 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Description of all data fields.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Explanations and footnotes (e.g., revisions, break in series).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Quality reporting. </a:t>
          </a:r>
        </a:p>
      </dsp:txBody>
      <dsp:txXfrm>
        <a:off x="0" y="1322280"/>
        <a:ext cx="10849889" cy="2194200"/>
      </dsp:txXfrm>
    </dsp:sp>
    <dsp:sp modelId="{85319B1F-8667-4151-956A-0383B7978824}">
      <dsp:nvSpPr>
        <dsp:cNvPr id="0" name=""/>
        <dsp:cNvSpPr/>
      </dsp:nvSpPr>
      <dsp:spPr>
        <a:xfrm>
          <a:off x="0" y="3516480"/>
          <a:ext cx="10849889" cy="479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00B050"/>
              </a:solidFill>
            </a:rPr>
            <a:t>(NEW)</a:t>
          </a:r>
          <a:r>
            <a:rPr lang="en-US" sz="2000" kern="1200" dirty="0"/>
            <a:t> Countries are </a:t>
          </a:r>
          <a:r>
            <a:rPr lang="en-US" sz="2000" b="1" kern="1200" dirty="0"/>
            <a:t>encouraged</a:t>
          </a:r>
          <a:r>
            <a:rPr lang="en-US" sz="2000" kern="1200" dirty="0"/>
            <a:t> to adopt the Statistical Data and Metadata Exchange (SDMX) standard</a:t>
          </a:r>
        </a:p>
      </dsp:txBody>
      <dsp:txXfrm>
        <a:off x="23417" y="3539897"/>
        <a:ext cx="10803055" cy="4328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79136-8B77-4542-B1FD-1AF744EF930B}">
      <dsp:nvSpPr>
        <dsp:cNvPr id="0" name=""/>
        <dsp:cNvSpPr/>
      </dsp:nvSpPr>
      <dsp:spPr>
        <a:xfrm>
          <a:off x="0" y="18048"/>
          <a:ext cx="7172832" cy="1275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It is </a:t>
          </a:r>
          <a:r>
            <a:rPr lang="en-US" sz="2300" b="1" kern="1200" dirty="0"/>
            <a:t>recommended</a:t>
          </a:r>
          <a:r>
            <a:rPr lang="en-US" sz="2300" kern="1200" dirty="0"/>
            <a:t> that</a:t>
          </a:r>
        </a:p>
      </dsp:txBody>
      <dsp:txXfrm>
        <a:off x="62275" y="80323"/>
        <a:ext cx="7048282" cy="1151152"/>
      </dsp:txXfrm>
    </dsp:sp>
    <dsp:sp modelId="{D0FB074C-3D9D-4DDF-99F6-BBD4B6DB8D2E}">
      <dsp:nvSpPr>
        <dsp:cNvPr id="0" name=""/>
        <dsp:cNvSpPr/>
      </dsp:nvSpPr>
      <dsp:spPr>
        <a:xfrm>
          <a:off x="0" y="1293750"/>
          <a:ext cx="7172832" cy="1713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737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All user needs are treated equally.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Countries choose the dissemination format that best suits their user's needs (e.g. press releases and/or social media posts, visualization, tables and charts).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/>
            <a:t>IMTS be accessed through digital dissemination channels (e.g. websites)</a:t>
          </a:r>
        </a:p>
      </dsp:txBody>
      <dsp:txXfrm>
        <a:off x="0" y="1293750"/>
        <a:ext cx="7172832" cy="1713960"/>
      </dsp:txXfrm>
    </dsp:sp>
    <dsp:sp modelId="{E4799868-61BA-4DF3-BF9C-0A260FBB5063}">
      <dsp:nvSpPr>
        <dsp:cNvPr id="0" name=""/>
        <dsp:cNvSpPr/>
      </dsp:nvSpPr>
      <dsp:spPr>
        <a:xfrm>
          <a:off x="0" y="3007710"/>
          <a:ext cx="7172832" cy="1275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countries are further </a:t>
          </a:r>
          <a:r>
            <a:rPr lang="en-US" sz="2300" b="1" kern="1200"/>
            <a:t>encouraged</a:t>
          </a:r>
          <a:r>
            <a:rPr lang="en-US" sz="2300" kern="1200"/>
            <a:t> to consider a range of digital dissemination platforms, such as machine-readable formats and databases.</a:t>
          </a:r>
        </a:p>
      </dsp:txBody>
      <dsp:txXfrm>
        <a:off x="62275" y="3069985"/>
        <a:ext cx="7048282" cy="11511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B823A-B7DD-495E-A97B-FF959467A65F}">
      <dsp:nvSpPr>
        <dsp:cNvPr id="0" name=""/>
        <dsp:cNvSpPr/>
      </dsp:nvSpPr>
      <dsp:spPr>
        <a:xfrm>
          <a:off x="0" y="65604"/>
          <a:ext cx="5093659" cy="15500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It is </a:t>
          </a:r>
          <a:r>
            <a:rPr lang="en-US" sz="2200" b="1" kern="1200" dirty="0"/>
            <a:t>recommended</a:t>
          </a:r>
          <a:r>
            <a:rPr lang="en-US" sz="2200" kern="1200" dirty="0"/>
            <a:t> that</a:t>
          </a:r>
        </a:p>
      </dsp:txBody>
      <dsp:txXfrm>
        <a:off x="75666" y="141270"/>
        <a:ext cx="4942327" cy="1398698"/>
      </dsp:txXfrm>
    </dsp:sp>
    <dsp:sp modelId="{F291613F-6C92-4458-B2C5-AC72E72A9B20}">
      <dsp:nvSpPr>
        <dsp:cNvPr id="0" name=""/>
        <dsp:cNvSpPr/>
      </dsp:nvSpPr>
      <dsp:spPr>
        <a:xfrm>
          <a:off x="0" y="1615635"/>
          <a:ext cx="5093659" cy="10701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72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Countries develop a communication strategy (well-explained, and easy to use and interpret).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Efforts are made to identify and address erroneous interpretation of data.</a:t>
          </a:r>
        </a:p>
      </dsp:txBody>
      <dsp:txXfrm>
        <a:off x="0" y="1615635"/>
        <a:ext cx="5093659" cy="1070190"/>
      </dsp:txXfrm>
    </dsp:sp>
    <dsp:sp modelId="{F7FBD9AF-82BE-40CA-BEA8-9B69E10AED4F}">
      <dsp:nvSpPr>
        <dsp:cNvPr id="0" name=""/>
        <dsp:cNvSpPr/>
      </dsp:nvSpPr>
      <dsp:spPr>
        <a:xfrm>
          <a:off x="0" y="2685825"/>
          <a:ext cx="5093659" cy="15500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Countries are </a:t>
          </a:r>
          <a:r>
            <a:rPr lang="en-US" sz="2200" b="1" kern="1200"/>
            <a:t>encouraged</a:t>
          </a:r>
          <a:r>
            <a:rPr lang="en-US" sz="2200" kern="1200"/>
            <a:t> to cooperate with international and regional organizations in dissemination (important because of the bilateral nature of IMTS).</a:t>
          </a:r>
        </a:p>
      </dsp:txBody>
      <dsp:txXfrm>
        <a:off x="75666" y="2761491"/>
        <a:ext cx="4942327" cy="13986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26CF11-2BB8-44CA-92F8-C545ABEFD04C}">
      <dsp:nvSpPr>
        <dsp:cNvPr id="0" name=""/>
        <dsp:cNvSpPr/>
      </dsp:nvSpPr>
      <dsp:spPr>
        <a:xfrm rot="5400000">
          <a:off x="6538635" y="-2422800"/>
          <a:ext cx="1678577" cy="69439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Passive confidentiality be applied as much as possible.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When suppressing data due to confidentiality,suppressed data should be reported in full detail at the next higher level of commodity and/or partner aggregation without compromising confidentiality.</a:t>
          </a:r>
        </a:p>
      </dsp:txBody>
      <dsp:txXfrm rot="-5400000">
        <a:off x="3905960" y="291816"/>
        <a:ext cx="6861987" cy="1514695"/>
      </dsp:txXfrm>
    </dsp:sp>
    <dsp:sp modelId="{670615B4-D336-4443-BE09-6F9B501B2701}">
      <dsp:nvSpPr>
        <dsp:cNvPr id="0" name=""/>
        <dsp:cNvSpPr/>
      </dsp:nvSpPr>
      <dsp:spPr>
        <a:xfrm>
          <a:off x="0" y="52"/>
          <a:ext cx="3905960" cy="20982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Confidentiality (</a:t>
          </a:r>
          <a:r>
            <a:rPr lang="en-US" sz="3800" b="1" kern="1200"/>
            <a:t>recommended</a:t>
          </a:r>
          <a:r>
            <a:rPr lang="en-US" sz="3800" kern="1200"/>
            <a:t>)</a:t>
          </a:r>
        </a:p>
      </dsp:txBody>
      <dsp:txXfrm>
        <a:off x="102427" y="102479"/>
        <a:ext cx="3701106" cy="1893368"/>
      </dsp:txXfrm>
    </dsp:sp>
    <dsp:sp modelId="{F723F57F-0965-4E26-A2FD-EA3252C1B04D}">
      <dsp:nvSpPr>
        <dsp:cNvPr id="0" name=""/>
        <dsp:cNvSpPr/>
      </dsp:nvSpPr>
      <dsp:spPr>
        <a:xfrm rot="5400000">
          <a:off x="6538635" y="-219667"/>
          <a:ext cx="1678577" cy="69439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Monthly totals of exports and imports within 45 days after the end of the reference month, at least by major trading partners and basic commodity breakdown;  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Quarterly data within 60 days after the end of the reference quarter;   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Annual data within 90 days after the end of the reference year. </a:t>
          </a:r>
        </a:p>
      </dsp:txBody>
      <dsp:txXfrm rot="-5400000">
        <a:off x="3905960" y="2494949"/>
        <a:ext cx="6861987" cy="1514695"/>
      </dsp:txXfrm>
    </dsp:sp>
    <dsp:sp modelId="{815E5B59-864D-4531-AD42-F9D946B72EEF}">
      <dsp:nvSpPr>
        <dsp:cNvPr id="0" name=""/>
        <dsp:cNvSpPr/>
      </dsp:nvSpPr>
      <dsp:spPr>
        <a:xfrm>
          <a:off x="0" y="2203186"/>
          <a:ext cx="3905960" cy="209822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/>
            <a:t>Release calendar (</a:t>
          </a:r>
          <a:r>
            <a:rPr lang="en-US" sz="3800" b="1" kern="1200"/>
            <a:t>encouraged</a:t>
          </a:r>
          <a:r>
            <a:rPr lang="en-US" sz="3800" kern="1200"/>
            <a:t>)</a:t>
          </a:r>
        </a:p>
      </dsp:txBody>
      <dsp:txXfrm>
        <a:off x="102427" y="2305613"/>
        <a:ext cx="3701106" cy="1893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DE5379BB-FFFE-4232-B31E-4FA6893C2C7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84920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8500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cs typeface="+mn-cs"/>
              </a:defRPr>
            </a:lvl1pPr>
          </a:lstStyle>
          <a:p>
            <a:pPr>
              <a:defRPr/>
            </a:pPr>
            <a:fld id="{D2AF5D87-B6C9-4018-ABF5-D03760001B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65116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84E10D6C-6162-4D5D-AE6B-A630CC84EC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BD1E05-9D60-4332-B23C-3B2515BA809F}" type="slidenum">
              <a:rPr lang="en-US" altLang="en-US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2E20AA14-ACDC-4EC8-BB46-9D27F40377A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70350" y="8975725"/>
            <a:ext cx="3116263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580" tIns="46790" rIns="93580" bIns="46790" anchor="b"/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7CA5BD8-0DB3-47E3-A1BF-8AD88D90F5EB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3C30388E-ACFC-4143-9AD2-873952595C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44500" y="709613"/>
            <a:ext cx="6299200" cy="3543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6608F2BD-BA74-48FC-8AA5-864E099F5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1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BE95CB-9A13-49B5-BA9F-69B2E425E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62" y="4199138"/>
            <a:ext cx="10917877" cy="1058662"/>
          </a:xfrm>
        </p:spPr>
        <p:txBody>
          <a:bodyPr/>
          <a:lstStyle>
            <a:lvl1pPr marL="0" indent="0" algn="ctr">
              <a:buNone/>
              <a:defRPr sz="1800">
                <a:latin typeface="Montserrat" panose="0000050000000000000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950C376-0FE1-41ED-90D6-30DDEE9795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7062" y="3040448"/>
            <a:ext cx="10917877" cy="76511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algn="ctr"/>
            <a:r>
              <a:rPr lang="en-US" sz="4050"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7EE3CE-C476-4801-9EED-0259DEA4B8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81426" y="423504"/>
            <a:ext cx="3073513" cy="655688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buNone/>
              <a:defRPr sz="1500" b="1">
                <a:latin typeface="Montserrat" panose="00000500000000000000"/>
              </a:defRPr>
            </a:lvl1pPr>
          </a:lstStyle>
          <a:p>
            <a:pPr lvl="0"/>
            <a:r>
              <a:rPr lang="en-US" dirty="0"/>
              <a:t>Occasion</a:t>
            </a:r>
          </a:p>
          <a:p>
            <a:pPr lvl="0"/>
            <a:r>
              <a:rPr lang="en-US" dirty="0"/>
              <a:t>Location, Date</a:t>
            </a: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63774A80-91FE-4F91-A536-559B00A677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1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D3B00-D403-438F-9FAA-7D774567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8145"/>
            <a:ext cx="10515600" cy="94254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CBFACD-991D-4365-A19E-E90E5D39D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FAAEF-2C34-4468-8295-A8FDEC798383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fld id="{B87189C6-61C7-4D23-9A40-B5051EB6F912}" type="slidenum">
              <a:rPr lang="en-US" sz="1125" b="1" spc="-38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350"/>
                </a:spcAft>
              </a:pPr>
              <a:t>‹#›</a:t>
            </a:fld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BB4AB094-191F-46D9-A9F1-6B7E7E627A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8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13C91-8FDF-4E38-929F-CA5040754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764771"/>
            <a:ext cx="2628900" cy="541219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1DD8A-2922-4BB2-B35C-23962EC45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764771"/>
            <a:ext cx="7734300" cy="54121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F2DDEE-5F83-4A54-971D-2048207473CD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fld id="{B87189C6-61C7-4D23-9A40-B5051EB6F912}" type="slidenum">
              <a:rPr lang="en-US" sz="1125" b="1" spc="-38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350"/>
                </a:spcAft>
              </a:pPr>
              <a:t>‹#›</a:t>
            </a:fld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DA841BA2-83DA-488E-A9A4-F2E87E395E1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231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5F305-0897-4B7D-9010-678F0F22F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6458"/>
            <a:ext cx="10515600" cy="9342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28513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918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2E47FF2-0E52-D5DF-9FF8-7AACA9696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63342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BE95CB-9A13-49B5-BA9F-69B2E425E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62" y="4199138"/>
            <a:ext cx="10917877" cy="1058662"/>
          </a:xfrm>
        </p:spPr>
        <p:txBody>
          <a:bodyPr/>
          <a:lstStyle>
            <a:lvl1pPr marL="0" indent="0" algn="ctr">
              <a:buNone/>
              <a:defRPr sz="1800">
                <a:latin typeface="Montserrat" panose="0000050000000000000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950C376-0FE1-41ED-90D6-30DDEE9795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7062" y="3040448"/>
            <a:ext cx="10917877" cy="76511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algn="ctr"/>
            <a:r>
              <a:rPr lang="en-US" sz="4050"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7EE3CE-C476-4801-9EED-0259DEA4B8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81426" y="423504"/>
            <a:ext cx="3073513" cy="655688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buNone/>
              <a:defRPr sz="15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Occasion</a:t>
            </a:r>
          </a:p>
          <a:p>
            <a:pPr lvl="0"/>
            <a:r>
              <a:rPr lang="en-US"/>
              <a:t>Location, Date</a:t>
            </a:r>
          </a:p>
        </p:txBody>
      </p:sp>
    </p:spTree>
    <p:extLst>
      <p:ext uri="{BB962C8B-B14F-4D97-AF65-F5344CB8AC3E}">
        <p14:creationId xmlns:p14="http://schemas.microsoft.com/office/powerpoint/2010/main" val="1155092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BE95CB-9A13-49B5-BA9F-69B2E425E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62" y="4199138"/>
            <a:ext cx="10917877" cy="1058662"/>
          </a:xfrm>
        </p:spPr>
        <p:txBody>
          <a:bodyPr/>
          <a:lstStyle>
            <a:lvl1pPr marL="0" indent="0" algn="ctr">
              <a:buNone/>
              <a:defRPr sz="1800">
                <a:latin typeface="Montserrat" panose="0000050000000000000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950C376-0FE1-41ED-90D6-30DDEE9795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7062" y="3040448"/>
            <a:ext cx="10917877" cy="76511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algn="ctr"/>
            <a:r>
              <a:rPr lang="en-US" sz="4050"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7EE3CE-C476-4801-9EED-0259DEA4B8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81426" y="423504"/>
            <a:ext cx="3073513" cy="655688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buNone/>
              <a:defRPr sz="15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Occasion</a:t>
            </a:r>
          </a:p>
          <a:p>
            <a:pPr lvl="0"/>
            <a:r>
              <a:rPr lang="en-US"/>
              <a:t>Location, Date</a:t>
            </a:r>
          </a:p>
        </p:txBody>
      </p:sp>
    </p:spTree>
    <p:extLst>
      <p:ext uri="{BB962C8B-B14F-4D97-AF65-F5344CB8AC3E}">
        <p14:creationId xmlns:p14="http://schemas.microsoft.com/office/powerpoint/2010/main" val="2677493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D3D0E0D-B645-4A34-BBCB-C41FBC1229BD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0CA3B42-DE9C-4F26-A7D6-EF15C43F21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568" y="1828799"/>
            <a:ext cx="10849889" cy="4301461"/>
          </a:xfrm>
        </p:spPr>
        <p:txBody>
          <a:bodyPr/>
          <a:lstStyle>
            <a:lvl1pPr>
              <a:defRPr sz="1800">
                <a:latin typeface="Roboto" panose="02000000000000000000"/>
              </a:defRPr>
            </a:lvl1pPr>
            <a:lvl2pPr>
              <a:defRPr sz="165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915257C-20D5-4CF1-8677-EDB4DB09BE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5" y="1133390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2325">
                <a:latin typeface="Montserrat" panose="0000050000000000000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0ED48733-BB41-4D6C-A919-02A677AC7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2" y="146306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2325" b="1">
                <a:latin typeface="Montserrat" panose="00000500000000000000"/>
              </a:defRPr>
            </a:lvl1pPr>
          </a:lstStyle>
          <a:p>
            <a:pPr lvl="0"/>
            <a:r>
              <a:rPr lang="en-US" dirty="0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338741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452F-2F8F-499C-A614-A9E06095D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504" y="1873189"/>
            <a:ext cx="5257800" cy="4303774"/>
          </a:xfrm>
        </p:spPr>
        <p:txBody>
          <a:bodyPr/>
          <a:lstStyle>
            <a:lvl1pPr>
              <a:defRPr sz="1800">
                <a:latin typeface="Roboto" panose="02000000000000000000"/>
              </a:defRPr>
            </a:lvl1pPr>
            <a:lvl2pPr>
              <a:defRPr sz="165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85341-7F7F-456F-AB6B-B686AD6DF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6816" y="1873189"/>
            <a:ext cx="5257800" cy="4303774"/>
          </a:xfrm>
        </p:spPr>
        <p:txBody>
          <a:bodyPr/>
          <a:lstStyle>
            <a:lvl1pPr>
              <a:defRPr sz="1800">
                <a:latin typeface="Roboto" panose="02000000000000000000"/>
              </a:defRPr>
            </a:lvl1pPr>
            <a:lvl2pPr>
              <a:defRPr sz="165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20">
            <a:extLst>
              <a:ext uri="{FF2B5EF4-FFF2-40B4-BE49-F238E27FC236}">
                <a16:creationId xmlns:a16="http://schemas.microsoft.com/office/drawing/2014/main" id="{DC876087-1182-41B2-83C5-CB0793820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5" y="1133390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2325">
                <a:latin typeface="Montserrat" panose="0000050000000000000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3DEEB10B-8EB5-4996-BB0B-2D469DFCA4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2" y="146306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2325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1669098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34CF9-52A0-44C1-B2B3-59776FA5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03" y="1819073"/>
            <a:ext cx="5257800" cy="686003"/>
          </a:xfrm>
        </p:spPr>
        <p:txBody>
          <a:bodyPr anchor="b">
            <a:normAutofit/>
          </a:bodyPr>
          <a:lstStyle>
            <a:lvl1pPr marL="0" indent="0">
              <a:buNone/>
              <a:defRPr sz="2025" b="1">
                <a:latin typeface="Montserrat" panose="000005000000000000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42E02-9399-4D80-B43E-A138982AE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503" y="2611322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DA4C2-0013-451C-8B49-01DD29A98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1616" y="1819073"/>
            <a:ext cx="5257800" cy="686003"/>
          </a:xfrm>
        </p:spPr>
        <p:txBody>
          <a:bodyPr anchor="b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25" b="1">
                <a:latin typeface="Montserrat" panose="000005000000000000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FDFB31-B261-445E-B640-07B39A383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1616" y="2611322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B2CF31AD-C56B-4A2C-9061-FE667637DE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3505" y="1133390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2325">
                <a:latin typeface="Montserrat" panose="0000050000000000000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35663-3381-4D4D-833E-3951C034EFC1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fld id="{B87189C6-61C7-4D23-9A40-B5051EB6F912}" type="slidenum">
              <a:rPr lang="en-US" sz="1125" b="1" spc="-38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350"/>
                </a:spcAft>
              </a:pPr>
              <a:t>‹#›</a:t>
            </a:fld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22">
            <a:extLst>
              <a:ext uri="{FF2B5EF4-FFF2-40B4-BE49-F238E27FC236}">
                <a16:creationId xmlns:a16="http://schemas.microsoft.com/office/drawing/2014/main" id="{EDD822D7-92F9-40A2-952B-DED7F31D17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2" y="146306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2325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3238151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BE95CB-9A13-49B5-BA9F-69B2E425E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62" y="4199138"/>
            <a:ext cx="10917877" cy="1058662"/>
          </a:xfrm>
        </p:spPr>
        <p:txBody>
          <a:bodyPr/>
          <a:lstStyle>
            <a:lvl1pPr marL="0" indent="0" algn="ctr">
              <a:buNone/>
              <a:defRPr sz="1800">
                <a:latin typeface="Montserrat" panose="0000050000000000000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950C376-0FE1-41ED-90D6-30DDEE9795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7062" y="3040448"/>
            <a:ext cx="10917877" cy="76511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algn="ctr"/>
            <a:r>
              <a:rPr lang="en-US" sz="4050"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7EE3CE-C476-4801-9EED-0259DEA4B8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81426" y="423504"/>
            <a:ext cx="3073513" cy="655688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buNone/>
              <a:defRPr sz="15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Occasion</a:t>
            </a:r>
          </a:p>
          <a:p>
            <a:pPr lvl="0"/>
            <a:r>
              <a:rPr lang="en-US"/>
              <a:t>Location, Date</a:t>
            </a: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56F99A0B-9871-4F97-BA20-4BC118D18E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434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9DD4BC-88CF-4618-97E2-142857095F4A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fld id="{B87189C6-61C7-4D23-9A40-B5051EB6F912}" type="slidenum">
              <a:rPr lang="en-US" sz="1125" b="1" spc="-38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350"/>
                </a:spcAft>
              </a:pPr>
              <a:t>‹#›</a:t>
            </a:fld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81A81CE4-1393-461E-8F96-59469211E9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2" y="146306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2325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0EC84139-D2C1-45AD-A43C-E282B20640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5" y="1133390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2325">
                <a:latin typeface="Montserrat" panose="0000050000000000000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</p:spTree>
    <p:extLst>
      <p:ext uri="{BB962C8B-B14F-4D97-AF65-F5344CB8AC3E}">
        <p14:creationId xmlns:p14="http://schemas.microsoft.com/office/powerpoint/2010/main" val="2621338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5F305-0897-4B7D-9010-678F0F22F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9709"/>
            <a:ext cx="10515600" cy="90098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476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D3D0E0D-B645-4A34-BBCB-C41FBC1229BD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0CA3B42-DE9C-4F26-A7D6-EF15C43F21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568" y="1828799"/>
            <a:ext cx="10849889" cy="4301461"/>
          </a:xfrm>
        </p:spPr>
        <p:txBody>
          <a:bodyPr/>
          <a:lstStyle>
            <a:lvl1pPr>
              <a:defRPr sz="1800">
                <a:latin typeface="Roboto" panose="02000000000000000000"/>
              </a:defRPr>
            </a:lvl1pPr>
            <a:lvl2pPr>
              <a:defRPr sz="165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915257C-20D5-4CF1-8677-EDB4DB09BE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5" y="1133390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2325">
                <a:latin typeface="Montserrat" panose="0000050000000000000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0ED48733-BB41-4D6C-A919-02A677AC7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2" y="146306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2325" b="1">
                <a:latin typeface="Montserrat" panose="00000500000000000000"/>
              </a:defRPr>
            </a:lvl1pPr>
          </a:lstStyle>
          <a:p>
            <a:pPr lvl="0"/>
            <a:r>
              <a:rPr lang="en-US" dirty="0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706888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452F-2F8F-499C-A614-A9E06095D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504" y="1873189"/>
            <a:ext cx="5257800" cy="4303774"/>
          </a:xfrm>
        </p:spPr>
        <p:txBody>
          <a:bodyPr/>
          <a:lstStyle>
            <a:lvl1pPr>
              <a:defRPr sz="1800">
                <a:latin typeface="Roboto" panose="02000000000000000000"/>
              </a:defRPr>
            </a:lvl1pPr>
            <a:lvl2pPr>
              <a:defRPr sz="165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85341-7F7F-456F-AB6B-B686AD6DF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6816" y="1873189"/>
            <a:ext cx="5257800" cy="4303774"/>
          </a:xfrm>
        </p:spPr>
        <p:txBody>
          <a:bodyPr/>
          <a:lstStyle>
            <a:lvl1pPr>
              <a:defRPr sz="1800">
                <a:latin typeface="Roboto" panose="02000000000000000000"/>
              </a:defRPr>
            </a:lvl1pPr>
            <a:lvl2pPr>
              <a:defRPr sz="165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20">
            <a:extLst>
              <a:ext uri="{FF2B5EF4-FFF2-40B4-BE49-F238E27FC236}">
                <a16:creationId xmlns:a16="http://schemas.microsoft.com/office/drawing/2014/main" id="{DC876087-1182-41B2-83C5-CB0793820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5" y="1133390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2325">
                <a:latin typeface="Montserrat" panose="0000050000000000000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3DEEB10B-8EB5-4996-BB0B-2D469DFCA4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2" y="146306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2325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A9F16D0-3AE8-4540-9795-41C6A5863F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8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34CF9-52A0-44C1-B2B3-59776FA5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03" y="1819073"/>
            <a:ext cx="5257800" cy="686003"/>
          </a:xfrm>
        </p:spPr>
        <p:txBody>
          <a:bodyPr anchor="b">
            <a:normAutofit/>
          </a:bodyPr>
          <a:lstStyle>
            <a:lvl1pPr marL="0" indent="0">
              <a:buNone/>
              <a:defRPr sz="2025" b="1">
                <a:latin typeface="Montserrat" panose="000005000000000000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42E02-9399-4D80-B43E-A138982AE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503" y="2611322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DA4C2-0013-451C-8B49-01DD29A98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1616" y="1819073"/>
            <a:ext cx="5257800" cy="686003"/>
          </a:xfrm>
        </p:spPr>
        <p:txBody>
          <a:bodyPr anchor="b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25" b="1">
                <a:latin typeface="Montserrat" panose="0000050000000000000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FDFB31-B261-445E-B640-07B39A383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1616" y="2611322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B2CF31AD-C56B-4A2C-9061-FE667637DE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3505" y="1133390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2325">
                <a:latin typeface="Montserrat" panose="0000050000000000000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35663-3381-4D4D-833E-3951C034EFC1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fld id="{B87189C6-61C7-4D23-9A40-B5051EB6F912}" type="slidenum">
              <a:rPr lang="en-US" sz="1125" b="1" spc="-38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350"/>
                </a:spcAft>
              </a:pPr>
              <a:t>‹#›</a:t>
            </a:fld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22">
            <a:extLst>
              <a:ext uri="{FF2B5EF4-FFF2-40B4-BE49-F238E27FC236}">
                <a16:creationId xmlns:a16="http://schemas.microsoft.com/office/drawing/2014/main" id="{EDD822D7-92F9-40A2-952B-DED7F31D17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2" y="146306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2325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71E27646-B101-4EA9-B22E-D5AAB1179A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9DD4BC-88CF-4618-97E2-142857095F4A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fld id="{B87189C6-61C7-4D23-9A40-B5051EB6F912}" type="slidenum">
              <a:rPr lang="en-US" sz="1125" b="1" spc="-38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350"/>
                </a:spcAft>
              </a:pPr>
              <a:t>‹#›</a:t>
            </a:fld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81A81CE4-1393-461E-8F96-59469211E9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2" y="146306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2325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0EC84139-D2C1-45AD-A43C-E282B20640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5" y="1133390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2325">
                <a:latin typeface="Montserrat" panose="00000500000000000000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758FD869-1ECC-497F-A65A-548EB156FD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849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FF0FD3-B6CD-43E0-B27C-89320C14F471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fld id="{B87189C6-61C7-4D23-9A40-B5051EB6F912}" type="slidenum">
              <a:rPr lang="en-US" sz="1125" b="1" spc="-38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350"/>
                </a:spcAft>
              </a:pPr>
              <a:t>‹#›</a:t>
            </a:fld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CDAC405A-F834-435D-805B-FEE7DBD0CE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94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071A5-C1B9-43C0-A5C7-E66E864A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14894"/>
            <a:ext cx="3932237" cy="1342505"/>
          </a:xfrm>
        </p:spPr>
        <p:txBody>
          <a:bodyPr anchor="b">
            <a:normAutofit/>
          </a:bodyPr>
          <a:lstStyle>
            <a:lvl1pPr>
              <a:defRPr sz="23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6B0E8-F186-45A3-9C79-9A22FAE50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325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78278-9394-4A88-88E8-2A22E2726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D1363A-E3D9-49FD-9E12-6CE11E3034B4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fld id="{B87189C6-61C7-4D23-9A40-B5051EB6F912}" type="slidenum">
              <a:rPr lang="en-US" sz="1125" b="1" spc="-38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350"/>
                </a:spcAft>
              </a:pPr>
              <a:t>‹#›</a:t>
            </a:fld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7272510-6D53-4BEB-BF71-A5E6184E03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8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21437-1A0E-47E7-BC65-8DF9C9420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9833"/>
            <a:ext cx="3932237" cy="1300942"/>
          </a:xfrm>
        </p:spPr>
        <p:txBody>
          <a:bodyPr anchor="b">
            <a:normAutofit/>
          </a:bodyPr>
          <a:lstStyle>
            <a:lvl1pPr>
              <a:defRPr sz="232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C8017-3789-43DC-9EB3-BA6A83C90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AD166-9D1C-4FBA-951A-F346382F5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06C967-905F-4BF8-886E-7C4AFBF9DE15}"/>
              </a:ext>
            </a:extLst>
          </p:cNvPr>
          <p:cNvSpPr txBox="1"/>
          <p:nvPr userDrawn="1"/>
        </p:nvSpPr>
        <p:spPr>
          <a:xfrm>
            <a:off x="9918701" y="6349600"/>
            <a:ext cx="1739900" cy="2654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350"/>
              </a:spcAft>
            </a:pPr>
            <a:fld id="{B87189C6-61C7-4D23-9A40-B5051EB6F912}" type="slidenum">
              <a:rPr lang="en-US" sz="1125" b="1" spc="-38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350"/>
                </a:spcAft>
              </a:pPr>
              <a:t>‹#›</a:t>
            </a:fld>
            <a:endParaRPr lang="en-US" sz="1125" b="1" spc="-38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70553BC-600B-4DED-BEC2-4ECD26D85B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4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37D50-D71D-4383-9FB2-9774DFD6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4771"/>
            <a:ext cx="10515600" cy="925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2EEC-C745-4580-B188-27D975FE8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34DEB0F-8D3D-4FA7-AC01-F31F497E1D9E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514" y="-191116"/>
            <a:ext cx="3695964" cy="1112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36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672" r:id="rId15"/>
    <p:sldLayoutId id="2147483686" r:id="rId16"/>
    <p:sldLayoutId id="2147483673" r:id="rId17"/>
    <p:sldLayoutId id="2147483674" r:id="rId18"/>
    <p:sldLayoutId id="2147483675" r:id="rId19"/>
    <p:sldLayoutId id="2147483676" r:id="rId20"/>
    <p:sldLayoutId id="2147483687" r:id="rId2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ontserrat" panose="0000050000000000000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Roboto" panose="0200000000000000000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Roboto" panose="0200000000000000000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Roboto" panose="0200000000000000000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Roboto" panose="0200000000000000000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7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8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8">
            <a:extLst>
              <a:ext uri="{FF2B5EF4-FFF2-40B4-BE49-F238E27FC236}">
                <a16:creationId xmlns:a16="http://schemas.microsoft.com/office/drawing/2014/main" id="{5D4751E3-661D-469C-A631-123FA7232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393156"/>
            <a:ext cx="8305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333399"/>
                </a:solidFill>
              </a:rPr>
              <a:t>Quality Assurance Framework, Dissemination, </a:t>
            </a:r>
            <a:r>
              <a:rPr lang="en-US" altLang="en-US" sz="3600" b="1" dirty="0" err="1">
                <a:solidFill>
                  <a:srgbClr val="333399"/>
                </a:solidFill>
              </a:rPr>
              <a:t>Specialised</a:t>
            </a:r>
            <a:r>
              <a:rPr lang="en-US" altLang="en-US" sz="3600" b="1" dirty="0">
                <a:solidFill>
                  <a:srgbClr val="333399"/>
                </a:solidFill>
              </a:rPr>
              <a:t> Topics</a:t>
            </a:r>
          </a:p>
        </p:txBody>
      </p:sp>
      <p:sp>
        <p:nvSpPr>
          <p:cNvPr id="10245" name="Rectangle 11">
            <a:extLst>
              <a:ext uri="{FF2B5EF4-FFF2-40B4-BE49-F238E27FC236}">
                <a16:creationId xmlns:a16="http://schemas.microsoft.com/office/drawing/2014/main" id="{3FCE02B6-8596-4BF7-ADCE-A66D399B8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267200"/>
            <a:ext cx="8305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en-US" altLang="en-US" sz="1600"/>
            </a:br>
            <a:endParaRPr lang="en-US" altLang="en-US" sz="1200" b="1"/>
          </a:p>
        </p:txBody>
      </p:sp>
      <p:pic>
        <p:nvPicPr>
          <p:cNvPr id="10246" name="Picture 3" descr="Description: UN">
            <a:extLst>
              <a:ext uri="{FF2B5EF4-FFF2-40B4-BE49-F238E27FC236}">
                <a16:creationId xmlns:a16="http://schemas.microsoft.com/office/drawing/2014/main" id="{7F960C91-0ED0-454F-88F0-19B761B94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1" y="838200"/>
            <a:ext cx="16859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Rectangle 14">
            <a:extLst>
              <a:ext uri="{FF2B5EF4-FFF2-40B4-BE49-F238E27FC236}">
                <a16:creationId xmlns:a16="http://schemas.microsoft.com/office/drawing/2014/main" id="{74D211D8-C619-4E35-BC36-223521B62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207054"/>
            <a:ext cx="838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Habib Khan </a:t>
            </a:r>
            <a:r>
              <a:rPr lang="en-US" altLang="en-US" sz="1400" dirty="0"/>
              <a:t>(khan39@un.org)</a:t>
            </a:r>
            <a:br>
              <a:rPr lang="en-US" altLang="en-US" sz="1400" b="1" dirty="0"/>
            </a:br>
            <a:r>
              <a:rPr lang="en-US" altLang="en-US" sz="1400" b="1" dirty="0"/>
              <a:t>United Nations Statistics Division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67E82D5-C4D1-E815-E501-26C28D06E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" y="3613479"/>
            <a:ext cx="10901680" cy="226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01B896-EEBE-ECB2-CCEF-7425DEA2568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Impact of trade on environment and sustainability</a:t>
            </a:r>
          </a:p>
          <a:p>
            <a:r>
              <a:rPr lang="en-US" dirty="0"/>
              <a:t>Impact of trade on Wellbeing, Labor, and Productivity</a:t>
            </a:r>
          </a:p>
          <a:p>
            <a:r>
              <a:rPr lang="en-US" dirty="0"/>
              <a:t>Cultural and creative industry goods</a:t>
            </a:r>
          </a:p>
          <a:p>
            <a:r>
              <a:rPr lang="en-US" dirty="0"/>
              <a:t>Global production arrangements and value chains</a:t>
            </a:r>
          </a:p>
          <a:p>
            <a:r>
              <a:rPr lang="en-US" dirty="0"/>
              <a:t>Digital trade</a:t>
            </a:r>
          </a:p>
          <a:p>
            <a:r>
              <a:rPr lang="en-US" dirty="0"/>
              <a:t>Indicators on trade statistics (</a:t>
            </a:r>
            <a:r>
              <a:rPr lang="en-US" b="1" dirty="0"/>
              <a:t>MPIBTS, vol-2</a:t>
            </a:r>
            <a:r>
              <a:rPr lang="en-US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1FF90-60F4-4641-547D-E14CD09339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Trade and other domains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43D41-9FCE-C703-81CF-2A66F3A02DB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Specialized topics</a:t>
            </a:r>
          </a:p>
        </p:txBody>
      </p:sp>
    </p:spTree>
    <p:extLst>
      <p:ext uri="{BB962C8B-B14F-4D97-AF65-F5344CB8AC3E}">
        <p14:creationId xmlns:p14="http://schemas.microsoft.com/office/powerpoint/2010/main" val="413221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0278B38-2E53-71BF-341C-33492FCC06E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8432029"/>
              </p:ext>
            </p:extLst>
          </p:nvPr>
        </p:nvGraphicFramePr>
        <p:xfrm>
          <a:off x="603504" y="1873189"/>
          <a:ext cx="7179056" cy="4303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09783D-32F9-DC4C-597E-34C6E5A9B0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Quality assurance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350853-7795-4BE7-2F91-5222C2D34E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Quality assurance framework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D27D699-33BE-6898-BC80-3D24F7F4B518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441" y="1873250"/>
            <a:ext cx="3331047" cy="430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323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980D1C2-37C1-FF03-8793-A03263B49BF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38602681"/>
              </p:ext>
            </p:extLst>
          </p:nvPr>
        </p:nvGraphicFramePr>
        <p:xfrm>
          <a:off x="603504" y="1873189"/>
          <a:ext cx="4811776" cy="4303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AB15BED-3AD5-5F66-4526-B8E9706968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8"/>
          <a:stretch>
            <a:fillRect/>
          </a:stretch>
        </p:blipFill>
        <p:spPr>
          <a:xfrm>
            <a:off x="5260819" y="1873189"/>
            <a:ext cx="6732893" cy="3694491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2BB35-706B-D4FC-3620-F08393815E4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(NEW)</a:t>
            </a:r>
            <a:r>
              <a:rPr lang="en-US" dirty="0"/>
              <a:t> UN-NQAF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914932-0767-A84C-404B-B9C32533884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Quality assurance framework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62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A81689F-3567-A839-BA0F-B1130029367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68107744"/>
              </p:ext>
            </p:extLst>
          </p:nvPr>
        </p:nvGraphicFramePr>
        <p:xfrm>
          <a:off x="603504" y="1873189"/>
          <a:ext cx="5257800" cy="4303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4B198EF-3D8F-35E0-DCE4-70AB165FA45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86545754"/>
              </p:ext>
            </p:extLst>
          </p:nvPr>
        </p:nvGraphicFramePr>
        <p:xfrm>
          <a:off x="6066816" y="1873189"/>
          <a:ext cx="5257800" cy="4303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CCBB7-807F-1DC2-B308-69F17E16E8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Quality indicators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BA18CC-8DBC-ED86-7CE9-D6B8DBE2897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Quality assurance framework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10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8EAB3B7-8342-5C70-74D3-04685E8A1F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GSBPM facilitates the assurance of UN-NQAF quality principles and requirements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72EAF-58C3-225C-2EE4-0BB18B38C1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Generic Statistical Business Process Model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EB70FC-385A-7276-B2C0-4ADFBA9D324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Quality assurance framework</a:t>
            </a:r>
          </a:p>
          <a:p>
            <a:endParaRPr lang="en-US" dirty="0"/>
          </a:p>
        </p:txBody>
      </p:sp>
      <p:pic>
        <p:nvPicPr>
          <p:cNvPr id="5122" name="Picture 2" descr="A chart with text on it&#10;&#10;AI-generated content may be incorrect.">
            <a:extLst>
              <a:ext uri="{FF2B5EF4-FFF2-40B4-BE49-F238E27FC236}">
                <a16:creationId xmlns:a16="http://schemas.microsoft.com/office/drawing/2014/main" id="{134088A0-6C7C-ECA6-77E4-758A0DC68F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778" y="2331457"/>
            <a:ext cx="6985908" cy="4350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054E23-4A99-9A86-EE22-B704B6874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487160-64E3-EC02-FD12-262717F21C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6847569"/>
              </p:ext>
            </p:extLst>
          </p:nvPr>
        </p:nvGraphicFramePr>
        <p:xfrm>
          <a:off x="599568" y="1828799"/>
          <a:ext cx="10849889" cy="430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C14E4-088F-9689-5D20-AB693AEB0E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Metadata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9A316-3EF9-4C24-6F35-22FD1E0D45C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Quality assurance framework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21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E2535AF-D50C-BB04-A23D-0A4E59661A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3641649"/>
              </p:ext>
            </p:extLst>
          </p:nvPr>
        </p:nvGraphicFramePr>
        <p:xfrm>
          <a:off x="599569" y="1828799"/>
          <a:ext cx="7172832" cy="430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E96303-B299-37ED-3332-76AF85E6BD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Data dissemination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FAFD4-1A18-97E8-5C93-690A38C42D9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Dissemination</a:t>
            </a:r>
          </a:p>
        </p:txBody>
      </p:sp>
      <p:sp>
        <p:nvSpPr>
          <p:cNvPr id="11" name="AutoShape 2">
            <a:extLst>
              <a:ext uri="{FF2B5EF4-FFF2-40B4-BE49-F238E27FC236}">
                <a16:creationId xmlns:a16="http://schemas.microsoft.com/office/drawing/2014/main" id="{886C370D-FC66-C9F7-75E1-00249A446F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A screenshot of a screen&#10;&#10;AI-generated content may be incorrect.">
            <a:extLst>
              <a:ext uri="{FF2B5EF4-FFF2-40B4-BE49-F238E27FC236}">
                <a16:creationId xmlns:a16="http://schemas.microsoft.com/office/drawing/2014/main" id="{779CBAB0-D407-83E7-3AC3-6F542E0CB9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227" y="1828798"/>
            <a:ext cx="3568690" cy="4301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30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CDD9B9-40F6-C7C1-CE0C-2A8164C59E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862FAD4-6E4F-3C09-0523-17E5AB1FF8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0564724"/>
              </p:ext>
            </p:extLst>
          </p:nvPr>
        </p:nvGraphicFramePr>
        <p:xfrm>
          <a:off x="599569" y="1828799"/>
          <a:ext cx="5093660" cy="430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8EFFC-A8CD-F599-78FB-3D485B36652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Data communication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2BFF4-0DA0-0C3E-F0AF-9B86796ECB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Dissemination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FAC1BC6-5FCE-8477-8928-DB42AF5CAB4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21068" y="2067175"/>
            <a:ext cx="5835503" cy="2723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146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6B7DAD0-FDB6-AFEA-B3B5-79F7DCB4BF3B}"/>
              </a:ext>
            </a:extLst>
          </p:cNvPr>
          <p:cNvGraphicFramePr/>
          <p:nvPr/>
        </p:nvGraphicFramePr>
        <p:xfrm>
          <a:off x="599568" y="1828799"/>
          <a:ext cx="10849889" cy="4301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977CC-BDCD-C706-7562-8D73EA0C88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Confidentiality, release calendar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C3A95B-9424-7E45-70B9-EB81EC2C1BA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Dissemination</a:t>
            </a:r>
          </a:p>
        </p:txBody>
      </p:sp>
    </p:spTree>
    <p:extLst>
      <p:ext uri="{BB962C8B-B14F-4D97-AF65-F5344CB8AC3E}">
        <p14:creationId xmlns:p14="http://schemas.microsoft.com/office/powerpoint/2010/main" val="42524088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NA Update Timeline3" id="{7B903F04-7058-4004-802D-FF313020E35E}" vid="{6D7FCEA7-4F05-4536-9E32-980C29518D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85ec44e-1bab-4c0b-9df0-6ba128686fc9" xsi:nil="true"/>
    <lcf76f155ced4ddcb4097134ff3c332f xmlns="cfc03cda-bc36-4859-b431-cc9043cb459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9F519AFC9644FB8D3D4B9DB76C27E" ma:contentTypeVersion="18" ma:contentTypeDescription="Create a new document." ma:contentTypeScope="" ma:versionID="0b957bb7963042d4a5e414c211d97b08">
  <xsd:schema xmlns:xsd="http://www.w3.org/2001/XMLSchema" xmlns:xs="http://www.w3.org/2001/XMLSchema" xmlns:p="http://schemas.microsoft.com/office/2006/metadata/properties" xmlns:ns2="cfc03cda-bc36-4859-b431-cc9043cb4594" xmlns:ns3="4774538e-7891-43b6-a84b-740af6ca28fe" xmlns:ns4="985ec44e-1bab-4c0b-9df0-6ba128686fc9" targetNamespace="http://schemas.microsoft.com/office/2006/metadata/properties" ma:root="true" ma:fieldsID="b86b21f3dfa4e337314fa6398e7dd9d8" ns2:_="" ns3:_="" ns4:_="">
    <xsd:import namespace="cfc03cda-bc36-4859-b431-cc9043cb4594"/>
    <xsd:import namespace="4774538e-7891-43b6-a84b-740af6ca28fe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c03cda-bc36-4859-b431-cc9043cb45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4538e-7891-43b6-a84b-740af6ca28f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b8821def-ab9c-48d5-91c1-11f7b21153fe}" ma:internalName="TaxCatchAll" ma:showField="CatchAllData" ma:web="4774538e-7891-43b6-a84b-740af6ca28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63D04B-AA8B-471B-95C8-11139D169319}">
  <ds:schemaRefs>
    <ds:schemaRef ds:uri="http://schemas.openxmlformats.org/package/2006/metadata/core-properties"/>
    <ds:schemaRef ds:uri="http://schemas.microsoft.com/office/2006/documentManagement/types"/>
    <ds:schemaRef ds:uri="4774538e-7891-43b6-a84b-740af6ca28fe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  <ds:schemaRef ds:uri="985ec44e-1bab-4c0b-9df0-6ba128686fc9"/>
    <ds:schemaRef ds:uri="cfc03cda-bc36-4859-b431-cc9043cb4594"/>
  </ds:schemaRefs>
</ds:datastoreItem>
</file>

<file path=customXml/itemProps2.xml><?xml version="1.0" encoding="utf-8"?>
<ds:datastoreItem xmlns:ds="http://schemas.openxmlformats.org/officeDocument/2006/customXml" ds:itemID="{1D18B781-C295-4B55-B1BB-71E5708EF1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9D46D1-AC4F-4AA2-A177-037C32099A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c03cda-bc36-4859-b431-cc9043cb4594"/>
    <ds:schemaRef ds:uri="4774538e-7891-43b6-a84b-740af6ca28fe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7918</TotalTime>
  <Words>719</Words>
  <Application>Microsoft Office PowerPoint</Application>
  <PresentationFormat>Widescreen</PresentationFormat>
  <Paragraphs>82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Montserrat</vt:lpstr>
      <vt:lpstr>Roboto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Markie Muryawan</dc:creator>
  <cp:lastModifiedBy>Habibur Khan</cp:lastModifiedBy>
  <cp:revision>62</cp:revision>
  <cp:lastPrinted>2015-05-05T19:02:03Z</cp:lastPrinted>
  <dcterms:created xsi:type="dcterms:W3CDTF">2003-09-08T09:07:59Z</dcterms:created>
  <dcterms:modified xsi:type="dcterms:W3CDTF">2025-04-14T19:24:41Z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0x0101000719F519AFC9644FB8D3D4B9DB76C27E</vt:lpwstr>
  </property>
  <property fmtid="{D5CDD505-2E9C-101B-9397-08002B2CF9AE}" pid="3" name="Order">
    <vt:r8>1347200</vt:r8>
  </property>
  <property fmtid="{D5CDD505-2E9C-101B-9397-08002B2CF9AE}" pid="4" name="MediaServiceImageTags">
    <vt:lpwstr/>
  </property>
</Properties>
</file>